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9" autoAdjust="0"/>
    <p:restoredTop sz="94660"/>
  </p:normalViewPr>
  <p:slideViewPr>
    <p:cSldViewPr snapToGrid="0">
      <p:cViewPr varScale="1">
        <p:scale>
          <a:sx n="58" d="100"/>
          <a:sy n="58" d="100"/>
        </p:scale>
        <p:origin x="19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95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13872" y="10418311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/>
              <a:t>2022.05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55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12716" rtl="0" eaLnBrk="1" latinLnBrk="0" hangingPunct="1">
        <a:lnSpc>
          <a:spcPct val="90000"/>
        </a:lnSpc>
        <a:spcBef>
          <a:spcPct val="0"/>
        </a:spcBef>
        <a:buNone/>
        <a:defRPr kumimoji="1"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179" indent="-178179" algn="l" defTabSz="712716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3453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0896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254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612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187963" y="9495693"/>
            <a:ext cx="1082348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</a:rPr>
              <a:t>貴社</a:t>
            </a:r>
            <a:r>
              <a:rPr lang="ja-JP" altLang="en-US" sz="1000" b="1" dirty="0" smtClean="0">
                <a:solidFill>
                  <a:schemeClr val="bg1"/>
                </a:solidFill>
              </a:rPr>
              <a:t>名ご記入欄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531083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67732"/>
            <a:ext cx="2485497" cy="179939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16" y="4397111"/>
            <a:ext cx="306159" cy="27014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8" y="6865368"/>
            <a:ext cx="5540297" cy="183825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99" y="4646282"/>
            <a:ext cx="1614157" cy="2036913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5994400" y="7023100"/>
            <a:ext cx="1206089" cy="1638300"/>
            <a:chOff x="5994400" y="7023100"/>
            <a:chExt cx="1206089" cy="1638300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3"/>
            <a:stretch/>
          </p:blipFill>
          <p:spPr>
            <a:xfrm>
              <a:off x="6020595" y="7111851"/>
              <a:ext cx="1129506" cy="1495199"/>
            </a:xfrm>
            <a:prstGeom prst="rect">
              <a:avLst/>
            </a:prstGeom>
          </p:spPr>
        </p:pic>
        <p:sp>
          <p:nvSpPr>
            <p:cNvPr id="17" name="正方形/長方形 16"/>
            <p:cNvSpPr/>
            <p:nvPr/>
          </p:nvSpPr>
          <p:spPr>
            <a:xfrm>
              <a:off x="5994400" y="7023100"/>
              <a:ext cx="1206089" cy="16383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21" y="4397111"/>
            <a:ext cx="306159" cy="27014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17" y="4397111"/>
            <a:ext cx="306159" cy="270140"/>
          </a:xfrm>
          <a:prstGeom prst="rect">
            <a:avLst/>
          </a:prstGeom>
        </p:spPr>
      </p:pic>
      <p:grpSp>
        <p:nvGrpSpPr>
          <p:cNvPr id="30" name="グループ化 29"/>
          <p:cNvGrpSpPr/>
          <p:nvPr/>
        </p:nvGrpSpPr>
        <p:grpSpPr>
          <a:xfrm>
            <a:off x="408788" y="4648200"/>
            <a:ext cx="1656421" cy="2076652"/>
            <a:chOff x="408788" y="4648200"/>
            <a:chExt cx="1656421" cy="2076652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71"/>
            <a:stretch/>
          </p:blipFill>
          <p:spPr>
            <a:xfrm>
              <a:off x="408788" y="5061745"/>
              <a:ext cx="1648612" cy="1275651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469900" y="4648200"/>
              <a:ext cx="1595309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50"/>
                </a:lnSpc>
              </a:pPr>
              <a:r>
                <a:rPr lang="ja-JP" altLang="en-US" sz="1100" b="1" dirty="0">
                  <a:solidFill>
                    <a:schemeClr val="bg1"/>
                  </a:solidFill>
                </a:rPr>
                <a:t>収納用品がぴったり。</a:t>
              </a:r>
            </a:p>
            <a:p>
              <a:pPr algn="ctr">
                <a:lnSpc>
                  <a:spcPts val="1350"/>
                </a:lnSpc>
              </a:pPr>
              <a:r>
                <a:rPr lang="ja-JP" altLang="en-US" sz="1100" b="1" dirty="0">
                  <a:solidFill>
                    <a:schemeClr val="bg1"/>
                  </a:solidFill>
                </a:rPr>
                <a:t>スマートな印象に</a:t>
              </a:r>
              <a:endParaRPr kumimoji="1" lang="ja-JP" alt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50532" y="6309995"/>
              <a:ext cx="1545907" cy="414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altLang="ja-JP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A4</a:t>
              </a: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サイズのファイルや</a:t>
              </a:r>
              <a:r>
                <a:rPr lang="ja-JP" altLang="en-US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市販の</a:t>
              </a: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収納用品が納まる。</a:t>
              </a:r>
              <a:endPara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2159657" y="4648200"/>
            <a:ext cx="1648612" cy="2076652"/>
            <a:chOff x="2159657" y="4648200"/>
            <a:chExt cx="1648612" cy="2076652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2194185" y="4648200"/>
              <a:ext cx="1454244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50"/>
                </a:lnSpc>
              </a:pPr>
              <a:r>
                <a:rPr lang="ja-JP" altLang="en-US" sz="1100" b="1" dirty="0">
                  <a:solidFill>
                    <a:schemeClr val="bg1"/>
                  </a:solidFill>
                </a:rPr>
                <a:t>モノの定位置ができ</a:t>
              </a:r>
            </a:p>
            <a:p>
              <a:pPr algn="ctr">
                <a:lnSpc>
                  <a:spcPts val="1350"/>
                </a:lnSpc>
              </a:pPr>
              <a:r>
                <a:rPr lang="ja-JP" altLang="en-US" sz="1100" b="1" dirty="0">
                  <a:solidFill>
                    <a:schemeClr val="bg1"/>
                  </a:solidFill>
                </a:rPr>
                <a:t>収納上手に</a:t>
              </a:r>
              <a:endParaRPr kumimoji="1" lang="ja-JP" alt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231665" y="6309995"/>
              <a:ext cx="1545907" cy="414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長尺の掃除機やロボット掃除</a:t>
              </a:r>
            </a:p>
            <a:p>
              <a:pPr>
                <a:lnSpc>
                  <a:spcPts val="1320"/>
                </a:lnSpc>
              </a:pP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機などもまとめて収納。</a:t>
              </a:r>
              <a:endPara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3" r="33758"/>
            <a:stretch/>
          </p:blipFill>
          <p:spPr>
            <a:xfrm>
              <a:off x="2159657" y="5061745"/>
              <a:ext cx="1648612" cy="1275651"/>
            </a:xfrm>
            <a:prstGeom prst="rect">
              <a:avLst/>
            </a:prstGeom>
          </p:spPr>
        </p:pic>
      </p:grpSp>
      <p:grpSp>
        <p:nvGrpSpPr>
          <p:cNvPr id="32" name="グループ化 31"/>
          <p:cNvGrpSpPr/>
          <p:nvPr/>
        </p:nvGrpSpPr>
        <p:grpSpPr>
          <a:xfrm>
            <a:off x="3887849" y="4648200"/>
            <a:ext cx="1648612" cy="2076652"/>
            <a:chOff x="3887849" y="4648200"/>
            <a:chExt cx="1648612" cy="2076652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4100921" y="4648200"/>
              <a:ext cx="1172116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350"/>
                </a:lnSpc>
              </a:pPr>
              <a:r>
                <a:rPr lang="ja-JP" altLang="en-US" sz="1100" b="1" dirty="0">
                  <a:solidFill>
                    <a:schemeClr val="bg1"/>
                  </a:solidFill>
                </a:rPr>
                <a:t>抗菌仕様＆</a:t>
              </a:r>
            </a:p>
            <a:p>
              <a:pPr algn="ctr">
                <a:lnSpc>
                  <a:spcPts val="1350"/>
                </a:lnSpc>
              </a:pPr>
              <a:r>
                <a:rPr lang="ja-JP" altLang="en-US" sz="1100" b="1" dirty="0">
                  <a:solidFill>
                    <a:schemeClr val="bg1"/>
                  </a:solidFill>
                </a:rPr>
                <a:t>汚れ・傷に強い</a:t>
              </a:r>
              <a:endParaRPr kumimoji="1" lang="ja-JP" alt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895469" y="6309995"/>
              <a:ext cx="1545907" cy="414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シートは独自技術による安心</a:t>
              </a:r>
            </a:p>
            <a:p>
              <a:pPr>
                <a:lnSpc>
                  <a:spcPts val="1320"/>
                </a:lnSpc>
              </a:pP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コーティング。</a:t>
              </a:r>
              <a:endPara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27" r="-256"/>
            <a:stretch/>
          </p:blipFill>
          <p:spPr>
            <a:xfrm>
              <a:off x="3887849" y="5061745"/>
              <a:ext cx="1648612" cy="1275651"/>
            </a:xfrm>
            <a:prstGeom prst="rect">
              <a:avLst/>
            </a:prstGeom>
          </p:spPr>
        </p:pic>
      </p:grpSp>
      <p:pic>
        <p:nvPicPr>
          <p:cNvPr id="33" name="図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66" y="2357966"/>
            <a:ext cx="4588267" cy="201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8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1" y="2285426"/>
            <a:ext cx="6835071" cy="41974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339644"/>
            <a:ext cx="2133600" cy="93423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09798" y="417195"/>
            <a:ext cx="411300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リビング学習スペースづくり</a:t>
            </a:r>
          </a:p>
          <a:p>
            <a:pPr>
              <a:lnSpc>
                <a:spcPts val="3200"/>
              </a:lnSpc>
            </a:pPr>
            <a:r>
              <a:rPr lang="ja-JP" altLang="en-US" sz="2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にも</a:t>
            </a:r>
            <a:r>
              <a:rPr lang="ja-JP" alt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おすすめ！</a:t>
            </a:r>
            <a:endParaRPr kumimoji="1" lang="ja-JP" altLang="en-US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433" y="1321465"/>
            <a:ext cx="6149234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20"/>
              </a:lnSpc>
            </a:pPr>
            <a:r>
              <a:rPr lang="ja-JP" altLang="en-US" sz="88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個室を用意するとこもりがちになる子供たち。勉強がわからない時には気軽に教えることができる距離感で、個室感</a:t>
            </a:r>
            <a:r>
              <a:rPr lang="ja-JP" altLang="en-US" sz="88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のある</a:t>
            </a:r>
            <a:r>
              <a:rPr lang="ja-JP" altLang="en-US" sz="88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学習スペースをリビングに作ってみませんか？ パナソニックのキュビオスなら、お部屋の間取りに合わせた</a:t>
            </a:r>
            <a:r>
              <a:rPr lang="ja-JP" altLang="en-US" sz="88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ぴったり</a:t>
            </a:r>
            <a:r>
              <a:rPr lang="ja-JP" altLang="en-US" sz="88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サイズでプランすることができます。幅</a:t>
            </a:r>
            <a:r>
              <a:rPr lang="en-US" altLang="ja-JP" sz="88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1mm </a:t>
            </a:r>
            <a:r>
              <a:rPr lang="ja-JP" altLang="en-US" sz="88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ピッチでオーダーでき、部材はシンプルで組立て簡単です。</a:t>
            </a:r>
            <a:r>
              <a:rPr lang="en-US" altLang="ja-JP" sz="88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</a:t>
            </a:r>
            <a:r>
              <a:rPr lang="ja-JP" altLang="en-US" sz="88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でスピーディ</a:t>
            </a:r>
            <a:r>
              <a:rPr lang="ja-JP" altLang="en-US" sz="88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にプランニングすることができ、自分好みのキュビオスを自由につくることが可能です。また、無印良品</a:t>
            </a:r>
            <a:r>
              <a:rPr lang="ja-JP" altLang="en-US" sz="88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の「</a:t>
            </a:r>
            <a:r>
              <a:rPr lang="en-US" altLang="ja-JP" sz="88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MUJI-Support</a:t>
            </a:r>
            <a:r>
              <a:rPr lang="ja-JP" altLang="en-US" sz="88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」で収納相談サービスもお受けしています。</a:t>
            </a:r>
            <a:endParaRPr kumimoji="1" lang="ja-JP" altLang="en-US" sz="88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395462" y="6633633"/>
            <a:ext cx="6825162" cy="3684827"/>
            <a:chOff x="395462" y="6633633"/>
            <a:chExt cx="6825162" cy="3684827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62" y="6633633"/>
              <a:ext cx="6825162" cy="3684827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26" y="7640372"/>
              <a:ext cx="2953656" cy="2566715"/>
            </a:xfrm>
            <a:prstGeom prst="rect">
              <a:avLst/>
            </a:prstGeom>
          </p:spPr>
        </p:pic>
        <p:grpSp>
          <p:nvGrpSpPr>
            <p:cNvPr id="13" name="グループ化 12"/>
            <p:cNvGrpSpPr/>
            <p:nvPr/>
          </p:nvGrpSpPr>
          <p:grpSpPr>
            <a:xfrm>
              <a:off x="580706" y="6813898"/>
              <a:ext cx="5536460" cy="816455"/>
              <a:chOff x="475931" y="6832948"/>
              <a:chExt cx="5536460" cy="816455"/>
            </a:xfrm>
          </p:grpSpPr>
          <p:sp>
            <p:nvSpPr>
              <p:cNvPr id="11" name="テキスト ボックス 10"/>
              <p:cNvSpPr txBox="1"/>
              <p:nvPr/>
            </p:nvSpPr>
            <p:spPr>
              <a:xfrm>
                <a:off x="475931" y="6832948"/>
                <a:ext cx="4113002" cy="453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ja-JP" altLang="en-US" sz="1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＼床もセットでリフォームすれば気分一新／</a:t>
                </a:r>
                <a:endParaRPr kumimoji="1" lang="ja-JP" alt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75931" y="7168502"/>
                <a:ext cx="5536460" cy="480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ja-JP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リフォーム床材</a:t>
                </a:r>
                <a:r>
                  <a:rPr lang="ja-JP" altLang="en-US" sz="2100" b="1" spc="-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「</a:t>
                </a:r>
                <a:r>
                  <a:rPr lang="en-US" altLang="ja-JP" sz="2100" b="1" spc="-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USUI-TA</a:t>
                </a:r>
                <a:r>
                  <a:rPr lang="ja-JP" altLang="en-US" sz="2100" b="1" spc="-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」</a:t>
                </a:r>
                <a:r>
                  <a:rPr lang="ja-JP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なら簡単・早い！</a:t>
                </a:r>
                <a:endParaRPr kumimoji="1"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3385141" y="7654683"/>
              <a:ext cx="3701459" cy="1084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20"/>
                </a:lnSpc>
              </a:pPr>
              <a:r>
                <a:rPr lang="ja-JP" altLang="en-US" sz="7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「ウスイータ」は、厚みがわ</a:t>
              </a:r>
              <a:r>
                <a:rPr lang="ja-JP" altLang="en-US" sz="78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ず</a:t>
              </a:r>
              <a:r>
                <a:rPr lang="ja-JP" altLang="en-US" sz="7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が</a:t>
              </a:r>
              <a:r>
                <a:rPr lang="en-US" altLang="ja-JP" sz="7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1.5mm</a:t>
              </a:r>
              <a:r>
                <a:rPr lang="ja-JP" altLang="en-US" sz="7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と薄くカッターナイフでカット</a:t>
              </a:r>
              <a:r>
                <a:rPr lang="en-US" altLang="ja-JP" sz="7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OK</a:t>
              </a:r>
              <a:r>
                <a:rPr lang="ja-JP" altLang="en-US" sz="78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。</a:t>
              </a:r>
              <a:r>
                <a:rPr lang="en-US" altLang="ja-JP" sz="78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</a:t>
              </a:r>
              <a:r>
                <a:rPr lang="ja-JP" altLang="en-US" sz="7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畳程度であれば約</a:t>
              </a:r>
              <a:r>
                <a:rPr lang="en-US" altLang="ja-JP" sz="7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ja-JP" altLang="en-US" sz="7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日で施工可能です。床工事の騒音や粉塵が</a:t>
              </a:r>
              <a:r>
                <a:rPr lang="ja-JP" altLang="en-US" sz="78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出にくいので</a:t>
              </a:r>
              <a:r>
                <a:rPr lang="ja-JP" altLang="en-US" sz="7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近隣の方にも配慮したサイレントリフォームができ、表面は「</a:t>
              </a:r>
              <a:r>
                <a:rPr lang="en-US" altLang="ja-JP" sz="7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WAX</a:t>
              </a:r>
              <a:r>
                <a:rPr lang="ja-JP" altLang="en-US" sz="78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フリー</a:t>
              </a:r>
              <a:r>
                <a:rPr lang="ja-JP" altLang="en-US" sz="7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」「抗菌加工」「抗ウイルス加工」で衛生面に配慮したキレイで長持ち</a:t>
              </a:r>
              <a:r>
                <a:rPr lang="ja-JP" altLang="en-US" sz="78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な</a:t>
              </a:r>
              <a:r>
                <a:rPr lang="ja-JP" altLang="en-US" sz="78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リフォーム</a:t>
              </a:r>
              <a:r>
                <a:rPr lang="ja-JP" altLang="en-US" sz="7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床材です。色柄は</a:t>
              </a:r>
              <a:r>
                <a:rPr lang="en-US" altLang="ja-JP" sz="7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</a:t>
              </a:r>
              <a:r>
                <a:rPr lang="ja-JP" altLang="en-US" sz="7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柄から選べる豊富なラインアップ。</a:t>
              </a:r>
              <a:r>
                <a:rPr lang="ja-JP" altLang="en-US" sz="78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キッチンや</a:t>
              </a:r>
              <a:r>
                <a:rPr lang="ja-JP" altLang="en-US" sz="7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水廻りのリフォームに合わせてフローリングも、リニューアルしませんか？</a:t>
              </a:r>
              <a:endParaRPr kumimoji="1" lang="ja-JP" altLang="en-US" sz="78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3468626" y="8774823"/>
            <a:ext cx="2985513" cy="1269668"/>
            <a:chOff x="3468626" y="8812923"/>
            <a:chExt cx="2985513" cy="1269668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8626" y="8836931"/>
              <a:ext cx="201425" cy="1183369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3615647" y="8812923"/>
              <a:ext cx="2364784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20"/>
                </a:lnSpc>
              </a:pPr>
              <a:r>
                <a:rPr lang="ja-JP" altLang="en-US" sz="104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上から貼るだけの簡単施工。</a:t>
              </a:r>
              <a:endParaRPr kumimoji="1" lang="ja-JP" altLang="en-US" sz="104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615646" y="9067462"/>
              <a:ext cx="2838493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20"/>
                </a:lnSpc>
              </a:pPr>
              <a:r>
                <a:rPr lang="ja-JP" altLang="en-US" sz="104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床暖房の上から貼れて温かさもキープ。</a:t>
              </a:r>
              <a:endParaRPr kumimoji="1" lang="ja-JP" altLang="en-US" sz="104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615646" y="9319490"/>
              <a:ext cx="2838493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20"/>
                </a:lnSpc>
              </a:pPr>
              <a:r>
                <a:rPr lang="ja-JP" altLang="en-US" sz="104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段差がなくバリアフリー。</a:t>
              </a:r>
              <a:endParaRPr kumimoji="1" lang="ja-JP" altLang="en-US" sz="104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615646" y="9571518"/>
              <a:ext cx="2838493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20"/>
                </a:lnSpc>
              </a:pPr>
              <a:r>
                <a:rPr lang="ja-JP" altLang="en-US" sz="104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抗ウイルス加工シートを採用。</a:t>
              </a:r>
              <a:endParaRPr kumimoji="1" lang="ja-JP" altLang="en-US" sz="104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615646" y="9823546"/>
              <a:ext cx="2838493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20"/>
                </a:lnSpc>
              </a:pPr>
              <a:r>
                <a:rPr lang="en-US" altLang="ja-JP" sz="104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WAX</a:t>
              </a:r>
              <a:r>
                <a:rPr lang="ja-JP" altLang="en-US" sz="104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フリー・高強度・キレイが長もち。</a:t>
              </a:r>
              <a:endParaRPr kumimoji="1" lang="ja-JP" altLang="en-US" sz="104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434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3E0A3D33-E7EC-4C52-A0B4-79A718557481}" vid="{4D30E487-3AC7-4276-83EF-5A2B84D416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木版活字</Template>
  <TotalTime>159</TotalTime>
  <Words>339</Words>
  <Application>Microsoft Office PowerPoint</Application>
  <PresentationFormat>ユーザー設定</PresentationFormat>
  <Paragraphs>23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メイリオ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sawano</dc:creator>
  <cp:lastModifiedBy>sawano</cp:lastModifiedBy>
  <cp:revision>13</cp:revision>
  <dcterms:created xsi:type="dcterms:W3CDTF">2022-05-16T05:01:30Z</dcterms:created>
  <dcterms:modified xsi:type="dcterms:W3CDTF">2022-05-30T03:10:12Z</dcterms:modified>
</cp:coreProperties>
</file>