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906000" cy="6858000" type="A4"/>
  <p:notesSz cx="7102475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7">
          <p15:clr>
            <a:srgbClr val="A4A3A4"/>
          </p15:clr>
        </p15:guide>
        <p15:guide id="2" orient="horz" pos="436">
          <p15:clr>
            <a:srgbClr val="A4A3A4"/>
          </p15:clr>
        </p15:guide>
        <p15:guide id="3" orient="horz" pos="4202">
          <p15:clr>
            <a:srgbClr val="A4A3A4"/>
          </p15:clr>
        </p15:guide>
        <p15:guide id="4" orient="horz" pos="2977">
          <p15:clr>
            <a:srgbClr val="A4A3A4"/>
          </p15:clr>
        </p15:guide>
        <p15:guide id="5" orient="horz" pos="392">
          <p15:clr>
            <a:srgbClr val="A4A3A4"/>
          </p15:clr>
        </p15:guide>
        <p15:guide id="6" pos="2077">
          <p15:clr>
            <a:srgbClr val="A4A3A4"/>
          </p15:clr>
        </p15:guide>
        <p15:guide id="7" pos="6151">
          <p15:clr>
            <a:srgbClr val="A4A3A4"/>
          </p15:clr>
        </p15:guide>
        <p15:guide id="8" pos="90">
          <p15:clr>
            <a:srgbClr val="A4A3A4"/>
          </p15:clr>
        </p15:guide>
        <p15:guide id="9" pos="3092">
          <p15:clr>
            <a:srgbClr val="A4A3A4"/>
          </p15:clr>
        </p15:guide>
        <p15:guide id="10" pos="4118">
          <p15:clr>
            <a:srgbClr val="A4A3A4"/>
          </p15:clr>
        </p15:guide>
        <p15:guide id="11" pos="5133">
          <p15:clr>
            <a:srgbClr val="A4A3A4"/>
          </p15:clr>
        </p15:guide>
        <p15:guide id="12" pos="1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7"/>
    <a:srgbClr val="3992B9"/>
    <a:srgbClr val="005D98"/>
    <a:srgbClr val="9F712D"/>
    <a:srgbClr val="E6D1A5"/>
    <a:srgbClr val="D6B6CC"/>
    <a:srgbClr val="D4D6D5"/>
    <a:srgbClr val="E8C1A1"/>
    <a:srgbClr val="ABBEA8"/>
    <a:srgbClr val="A3C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B1A7D8-F420-3CAC-0A9B-30B55A217BEE}" v="1" dt="2022-05-30T11:28:39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29" autoAdjust="0"/>
    <p:restoredTop sz="86437" autoAdjust="0"/>
  </p:normalViewPr>
  <p:slideViewPr>
    <p:cSldViewPr snapToGrid="0">
      <p:cViewPr varScale="1">
        <p:scale>
          <a:sx n="67" d="100"/>
          <a:sy n="67" d="100"/>
        </p:scale>
        <p:origin x="1380" y="32"/>
      </p:cViewPr>
      <p:guideLst>
        <p:guide orient="horz" pos="1707"/>
        <p:guide orient="horz" pos="436"/>
        <p:guide orient="horz" pos="4202"/>
        <p:guide orient="horz" pos="2977"/>
        <p:guide orient="horz" pos="392"/>
        <p:guide pos="2077"/>
        <p:guide pos="6151"/>
        <p:guide pos="90"/>
        <p:guide pos="3092"/>
        <p:guide pos="4118"/>
        <p:guide pos="5133"/>
        <p:guide pos="1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1" d="100"/>
          <a:sy n="61" d="100"/>
        </p:scale>
        <p:origin x="-3426" y="-102"/>
      </p:cViewPr>
      <p:guideLst>
        <p:guide orient="horz" pos="3223"/>
        <p:guide pos="223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970E8-381C-4FF8-9D92-BC416EE5AFB5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D3052-F6DD-4252-8226-CA02D1ADA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336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40" cy="511731"/>
          </a:xfrm>
          <a:prstGeom prst="rect">
            <a:avLst/>
          </a:prstGeom>
        </p:spPr>
        <p:txBody>
          <a:bodyPr vert="horz" lIns="95468" tIns="47735" rIns="95468" bIns="4773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5" y="0"/>
            <a:ext cx="3077740" cy="511731"/>
          </a:xfrm>
          <a:prstGeom prst="rect">
            <a:avLst/>
          </a:prstGeom>
        </p:spPr>
        <p:txBody>
          <a:bodyPr vert="horz" lIns="95468" tIns="47735" rIns="95468" bIns="47735" rtlCol="0"/>
          <a:lstStyle>
            <a:lvl1pPr algn="r">
              <a:defRPr sz="1200"/>
            </a:lvl1pPr>
          </a:lstStyle>
          <a:p>
            <a:fld id="{DAF5A4EA-ABC5-46D7-98EC-B4E28E5C09D7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672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8" tIns="47735" rIns="95468" bIns="4773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9" y="4861443"/>
            <a:ext cx="5681980" cy="4605576"/>
          </a:xfrm>
          <a:prstGeom prst="rect">
            <a:avLst/>
          </a:prstGeom>
        </p:spPr>
        <p:txBody>
          <a:bodyPr vert="horz" lIns="95468" tIns="47735" rIns="95468" bIns="4773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7740" cy="511731"/>
          </a:xfrm>
          <a:prstGeom prst="rect">
            <a:avLst/>
          </a:prstGeom>
        </p:spPr>
        <p:txBody>
          <a:bodyPr vert="horz" lIns="95468" tIns="47735" rIns="95468" bIns="4773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5" y="9721106"/>
            <a:ext cx="3077740" cy="511731"/>
          </a:xfrm>
          <a:prstGeom prst="rect">
            <a:avLst/>
          </a:prstGeom>
        </p:spPr>
        <p:txBody>
          <a:bodyPr vert="horz" lIns="95468" tIns="47735" rIns="95468" bIns="47735" rtlCol="0" anchor="b"/>
          <a:lstStyle>
            <a:lvl1pPr algn="r">
              <a:defRPr sz="1200"/>
            </a:lvl1pPr>
          </a:lstStyle>
          <a:p>
            <a:fld id="{B64729C4-9CEC-4DF4-9AD9-F333B2334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515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 userDrawn="1"/>
        </p:nvGrpSpPr>
        <p:grpSpPr>
          <a:xfrm>
            <a:off x="144000" y="689471"/>
            <a:ext cx="9621838" cy="1943616"/>
            <a:chOff x="142875" y="689471"/>
            <a:chExt cx="9621838" cy="1943616"/>
          </a:xfrm>
        </p:grpSpPr>
        <p:sp>
          <p:nvSpPr>
            <p:cNvPr id="46" name="Rectangle 2"/>
            <p:cNvSpPr>
              <a:spLocks noChangeArrowheads="1"/>
            </p:cNvSpPr>
            <p:nvPr userDrawn="1"/>
          </p:nvSpPr>
          <p:spPr bwMode="auto">
            <a:xfrm>
              <a:off x="1759083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" name="Rectangle 9"/>
            <p:cNvSpPr>
              <a:spLocks noChangeArrowheads="1"/>
            </p:cNvSpPr>
            <p:nvPr userDrawn="1"/>
          </p:nvSpPr>
          <p:spPr bwMode="auto">
            <a:xfrm>
              <a:off x="142875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8" name="Rectangle 10"/>
            <p:cNvSpPr>
              <a:spLocks noChangeArrowheads="1"/>
            </p:cNvSpPr>
            <p:nvPr userDrawn="1"/>
          </p:nvSpPr>
          <p:spPr bwMode="auto">
            <a:xfrm>
              <a:off x="3375291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" name="Rectangle 11"/>
            <p:cNvSpPr>
              <a:spLocks noChangeArrowheads="1"/>
            </p:cNvSpPr>
            <p:nvPr userDrawn="1"/>
          </p:nvSpPr>
          <p:spPr bwMode="auto">
            <a:xfrm>
              <a:off x="4991499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0" name="Rectangle 12"/>
            <p:cNvSpPr>
              <a:spLocks noChangeArrowheads="1"/>
            </p:cNvSpPr>
            <p:nvPr userDrawn="1"/>
          </p:nvSpPr>
          <p:spPr bwMode="auto">
            <a:xfrm>
              <a:off x="6607707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" name="Rectangle 14"/>
            <p:cNvSpPr>
              <a:spLocks noChangeArrowheads="1"/>
            </p:cNvSpPr>
            <p:nvPr userDrawn="1"/>
          </p:nvSpPr>
          <p:spPr bwMode="auto">
            <a:xfrm>
              <a:off x="8223913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2" name="グループ化 51"/>
          <p:cNvGrpSpPr/>
          <p:nvPr userDrawn="1"/>
        </p:nvGrpSpPr>
        <p:grpSpPr>
          <a:xfrm>
            <a:off x="144000" y="26608"/>
            <a:ext cx="9619200" cy="594000"/>
            <a:chOff x="135204" y="12700"/>
            <a:chExt cx="9619200" cy="600075"/>
          </a:xfrm>
        </p:grpSpPr>
        <p:sp>
          <p:nvSpPr>
            <p:cNvPr id="54" name="Rectangle 2"/>
            <p:cNvSpPr>
              <a:spLocks noChangeArrowheads="1"/>
            </p:cNvSpPr>
            <p:nvPr userDrawn="1"/>
          </p:nvSpPr>
          <p:spPr bwMode="auto">
            <a:xfrm>
              <a:off x="135204" y="12700"/>
              <a:ext cx="9619200" cy="595313"/>
            </a:xfrm>
            <a:prstGeom prst="rect">
              <a:avLst/>
            </a:prstGeom>
            <a:noFill/>
            <a:ln w="9525" algn="ctr">
              <a:solidFill>
                <a:srgbClr val="4B4B4B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33CC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" name="Rectangle 3"/>
            <p:cNvSpPr>
              <a:spLocks noChangeArrowheads="1"/>
            </p:cNvSpPr>
            <p:nvPr userDrawn="1"/>
          </p:nvSpPr>
          <p:spPr bwMode="auto">
            <a:xfrm>
              <a:off x="1573257" y="12700"/>
              <a:ext cx="8181147" cy="593725"/>
            </a:xfrm>
            <a:prstGeom prst="rect">
              <a:avLst/>
            </a:prstGeom>
            <a:solidFill>
              <a:srgbClr val="4B4B4B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" name="Line 4"/>
            <p:cNvSpPr>
              <a:spLocks noChangeShapeType="1"/>
            </p:cNvSpPr>
            <p:nvPr userDrawn="1"/>
          </p:nvSpPr>
          <p:spPr bwMode="auto">
            <a:xfrm>
              <a:off x="4285810" y="346075"/>
              <a:ext cx="0" cy="26670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" name="Line 5"/>
            <p:cNvSpPr>
              <a:spLocks noChangeShapeType="1"/>
            </p:cNvSpPr>
            <p:nvPr userDrawn="1"/>
          </p:nvSpPr>
          <p:spPr bwMode="auto">
            <a:xfrm flipV="1">
              <a:off x="1421041" y="346075"/>
              <a:ext cx="833120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58" name="Picture 8" descr="Panasonic_RGB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25" y="228600"/>
              <a:ext cx="1150938" cy="1762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2" name="グループ化 71"/>
          <p:cNvGrpSpPr/>
          <p:nvPr userDrawn="1"/>
        </p:nvGrpSpPr>
        <p:grpSpPr>
          <a:xfrm>
            <a:off x="144000" y="2702464"/>
            <a:ext cx="9621838" cy="1943616"/>
            <a:chOff x="142875" y="689471"/>
            <a:chExt cx="9621838" cy="1943616"/>
          </a:xfrm>
        </p:grpSpPr>
        <p:sp>
          <p:nvSpPr>
            <p:cNvPr id="73" name="Rectangle 2"/>
            <p:cNvSpPr>
              <a:spLocks noChangeArrowheads="1"/>
            </p:cNvSpPr>
            <p:nvPr userDrawn="1"/>
          </p:nvSpPr>
          <p:spPr bwMode="auto">
            <a:xfrm>
              <a:off x="1759083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" name="Rectangle 9"/>
            <p:cNvSpPr>
              <a:spLocks noChangeArrowheads="1"/>
            </p:cNvSpPr>
            <p:nvPr userDrawn="1"/>
          </p:nvSpPr>
          <p:spPr bwMode="auto">
            <a:xfrm>
              <a:off x="142875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" name="Rectangle 10"/>
            <p:cNvSpPr>
              <a:spLocks noChangeArrowheads="1"/>
            </p:cNvSpPr>
            <p:nvPr userDrawn="1"/>
          </p:nvSpPr>
          <p:spPr bwMode="auto">
            <a:xfrm>
              <a:off x="3375291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" name="Rectangle 11"/>
            <p:cNvSpPr>
              <a:spLocks noChangeArrowheads="1"/>
            </p:cNvSpPr>
            <p:nvPr userDrawn="1"/>
          </p:nvSpPr>
          <p:spPr bwMode="auto">
            <a:xfrm>
              <a:off x="4991499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7" name="Rectangle 12"/>
            <p:cNvSpPr>
              <a:spLocks noChangeArrowheads="1"/>
            </p:cNvSpPr>
            <p:nvPr userDrawn="1"/>
          </p:nvSpPr>
          <p:spPr bwMode="auto">
            <a:xfrm>
              <a:off x="6607707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8" name="Rectangle 14"/>
            <p:cNvSpPr>
              <a:spLocks noChangeArrowheads="1"/>
            </p:cNvSpPr>
            <p:nvPr userDrawn="1"/>
          </p:nvSpPr>
          <p:spPr bwMode="auto">
            <a:xfrm>
              <a:off x="8223913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9" name="グループ化 78"/>
          <p:cNvGrpSpPr/>
          <p:nvPr userDrawn="1"/>
        </p:nvGrpSpPr>
        <p:grpSpPr>
          <a:xfrm>
            <a:off x="144000" y="4715456"/>
            <a:ext cx="9621838" cy="1943616"/>
            <a:chOff x="142875" y="689471"/>
            <a:chExt cx="9621838" cy="1943616"/>
          </a:xfrm>
        </p:grpSpPr>
        <p:sp>
          <p:nvSpPr>
            <p:cNvPr id="80" name="Rectangle 2"/>
            <p:cNvSpPr>
              <a:spLocks noChangeArrowheads="1"/>
            </p:cNvSpPr>
            <p:nvPr userDrawn="1"/>
          </p:nvSpPr>
          <p:spPr bwMode="auto">
            <a:xfrm>
              <a:off x="1759083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" name="Rectangle 9"/>
            <p:cNvSpPr>
              <a:spLocks noChangeArrowheads="1"/>
            </p:cNvSpPr>
            <p:nvPr userDrawn="1"/>
          </p:nvSpPr>
          <p:spPr bwMode="auto">
            <a:xfrm>
              <a:off x="142875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" name="Rectangle 10"/>
            <p:cNvSpPr>
              <a:spLocks noChangeArrowheads="1"/>
            </p:cNvSpPr>
            <p:nvPr userDrawn="1"/>
          </p:nvSpPr>
          <p:spPr bwMode="auto">
            <a:xfrm>
              <a:off x="3375291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3" name="Rectangle 11"/>
            <p:cNvSpPr>
              <a:spLocks noChangeArrowheads="1"/>
            </p:cNvSpPr>
            <p:nvPr userDrawn="1"/>
          </p:nvSpPr>
          <p:spPr bwMode="auto">
            <a:xfrm>
              <a:off x="4991499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4" name="Rectangle 12"/>
            <p:cNvSpPr>
              <a:spLocks noChangeArrowheads="1"/>
            </p:cNvSpPr>
            <p:nvPr userDrawn="1"/>
          </p:nvSpPr>
          <p:spPr bwMode="auto">
            <a:xfrm>
              <a:off x="6607707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" name="Rectangle 14"/>
            <p:cNvSpPr>
              <a:spLocks noChangeArrowheads="1"/>
            </p:cNvSpPr>
            <p:nvPr userDrawn="1"/>
          </p:nvSpPr>
          <p:spPr bwMode="auto">
            <a:xfrm>
              <a:off x="8223913" y="689471"/>
              <a:ext cx="1540800" cy="1943616"/>
            </a:xfrm>
            <a:prstGeom prst="rect">
              <a:avLst/>
            </a:prstGeom>
            <a:noFill/>
            <a:ln w="635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8" name="グループ化 87"/>
          <p:cNvGrpSpPr/>
          <p:nvPr userDrawn="1"/>
        </p:nvGrpSpPr>
        <p:grpSpPr>
          <a:xfrm>
            <a:off x="51160" y="6696649"/>
            <a:ext cx="7406221" cy="219075"/>
            <a:chOff x="51160" y="6696649"/>
            <a:chExt cx="7406221" cy="219075"/>
          </a:xfrm>
        </p:grpSpPr>
        <p:sp>
          <p:nvSpPr>
            <p:cNvPr id="90" name="Rectangle 9"/>
            <p:cNvSpPr>
              <a:spLocks noChangeArrowheads="1"/>
            </p:cNvSpPr>
            <p:nvPr userDrawn="1"/>
          </p:nvSpPr>
          <p:spPr bwMode="auto">
            <a:xfrm>
              <a:off x="5644456" y="6696649"/>
              <a:ext cx="1812925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458788" algn="l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algn="l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373188" algn="l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algn="l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altLang="ja-JP" sz="600" dirty="0">
                  <a:solidFill>
                    <a:srgbClr val="333333"/>
                  </a:solidFill>
                  <a:latin typeface="ＭＳ Ｐゴシック" pitchFamily="50" charset="-128"/>
                </a:rPr>
                <a:t> </a:t>
              </a:r>
              <a:r>
                <a:rPr lang="ja-JP" altLang="ja-JP" sz="600" dirty="0">
                  <a:solidFill>
                    <a:srgbClr val="333333"/>
                  </a:solidFill>
                  <a:latin typeface="ＭＳ Ｐゴシック" pitchFamily="50" charset="-128"/>
                </a:rPr>
                <a:t>　　</a:t>
              </a:r>
              <a:r>
                <a:rPr lang="ja-JP" altLang="en-US" sz="800" dirty="0">
                  <a:solidFill>
                    <a:srgbClr val="333333"/>
                  </a:solidFill>
                  <a:latin typeface="ＭＳ Ｐゴシック" pitchFamily="50" charset="-128"/>
                  <a:sym typeface="Symbol" pitchFamily="18" charset="2"/>
                </a:rPr>
                <a:t></a:t>
              </a:r>
              <a:r>
                <a:rPr lang="ja-JP" altLang="en-US" sz="800" dirty="0">
                  <a:solidFill>
                    <a:srgbClr val="333333"/>
                  </a:solidFill>
                  <a:latin typeface="ＭＳ Ｐゴシック" pitchFamily="50" charset="-128"/>
                </a:rPr>
                <a:t> </a:t>
              </a:r>
              <a:r>
                <a:rPr lang="en-US" altLang="ja-JP" sz="600" dirty="0">
                  <a:solidFill>
                    <a:srgbClr val="333333"/>
                  </a:solidFill>
                  <a:latin typeface="PUD新ゴシック表示-M" pitchFamily="50" charset="-128"/>
                  <a:ea typeface="PUD新ゴシック表示-M" pitchFamily="50" charset="-128"/>
                </a:rPr>
                <a:t>Panasonic Corporation</a:t>
              </a:r>
            </a:p>
          </p:txBody>
        </p:sp>
        <p:sp>
          <p:nvSpPr>
            <p:cNvPr id="91" name="Rectangle 9"/>
            <p:cNvSpPr txBox="1">
              <a:spLocks noChangeArrowheads="1"/>
            </p:cNvSpPr>
            <p:nvPr userDrawn="1"/>
          </p:nvSpPr>
          <p:spPr bwMode="auto">
            <a:xfrm>
              <a:off x="51160" y="6708015"/>
              <a:ext cx="1307663" cy="200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spcBef>
                  <a:spcPct val="0"/>
                </a:spcBef>
                <a:defRPr kumimoji="1" sz="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２１０４０３１１</a:t>
              </a:r>
              <a:endParaRPr lang="en-US" altLang="ja-JP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pic>
        <p:nvPicPr>
          <p:cNvPr id="33" name="Picture 6" descr="パナES社名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44422" b="-1"/>
          <a:stretch/>
        </p:blipFill>
        <p:spPr bwMode="auto">
          <a:xfrm>
            <a:off x="8582491" y="6736263"/>
            <a:ext cx="1168155" cy="11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テキスト プレースホルダー 4">
            <a:extLst>
              <a:ext uri="{FF2B5EF4-FFF2-40B4-BE49-F238E27FC236}">
                <a16:creationId xmlns:a16="http://schemas.microsoft.com/office/drawing/2014/main" id="{90570049-D6E2-A1AC-6F04-C171FBB9F0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36738" y="52887"/>
            <a:ext cx="7771540" cy="25640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FontTx/>
              <a:buNone/>
              <a:defRPr sz="11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buFontTx/>
              <a:buNone/>
              <a:defRPr sz="1100">
                <a:solidFill>
                  <a:schemeClr val="bg1"/>
                </a:solidFill>
                <a:latin typeface="+mj-ea"/>
                <a:ea typeface="+mj-ea"/>
              </a:defRPr>
            </a:lvl2pPr>
            <a:lvl3pPr marL="914400" indent="0">
              <a:buFontTx/>
              <a:buNone/>
              <a:defRPr sz="1100">
                <a:solidFill>
                  <a:schemeClr val="bg1"/>
                </a:solidFill>
                <a:latin typeface="+mj-ea"/>
                <a:ea typeface="+mj-ea"/>
              </a:defRPr>
            </a:lvl3pPr>
            <a:lvl4pPr marL="1371600" indent="0">
              <a:buFontTx/>
              <a:buNone/>
              <a:defRPr sz="1100">
                <a:solidFill>
                  <a:schemeClr val="bg1"/>
                </a:solidFill>
                <a:latin typeface="+mj-ea"/>
                <a:ea typeface="+mj-ea"/>
              </a:defRPr>
            </a:lvl4pPr>
            <a:lvl5pPr marL="1828800" indent="0">
              <a:buFontTx/>
              <a:buNone/>
              <a:defRPr sz="11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4680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 userDrawn="1"/>
        </p:nvGrpSpPr>
        <p:grpSpPr>
          <a:xfrm>
            <a:off x="144000" y="689471"/>
            <a:ext cx="9621838" cy="1943616"/>
            <a:chOff x="142875" y="689471"/>
            <a:chExt cx="9621838" cy="1943616"/>
          </a:xfrm>
        </p:grpSpPr>
        <p:sp>
          <p:nvSpPr>
            <p:cNvPr id="46" name="Rectangle 2"/>
            <p:cNvSpPr>
              <a:spLocks noChangeArrowheads="1"/>
            </p:cNvSpPr>
            <p:nvPr userDrawn="1"/>
          </p:nvSpPr>
          <p:spPr bwMode="auto">
            <a:xfrm>
              <a:off x="1759083" y="689471"/>
              <a:ext cx="1540800" cy="194361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" name="Rectangle 9"/>
            <p:cNvSpPr>
              <a:spLocks noChangeArrowheads="1"/>
            </p:cNvSpPr>
            <p:nvPr userDrawn="1"/>
          </p:nvSpPr>
          <p:spPr bwMode="auto">
            <a:xfrm>
              <a:off x="142875" y="689471"/>
              <a:ext cx="1540800" cy="194361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8" name="Rectangle 10"/>
            <p:cNvSpPr>
              <a:spLocks noChangeArrowheads="1"/>
            </p:cNvSpPr>
            <p:nvPr userDrawn="1"/>
          </p:nvSpPr>
          <p:spPr bwMode="auto">
            <a:xfrm>
              <a:off x="3375291" y="689471"/>
              <a:ext cx="1540800" cy="194361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" name="Rectangle 11"/>
            <p:cNvSpPr>
              <a:spLocks noChangeArrowheads="1"/>
            </p:cNvSpPr>
            <p:nvPr userDrawn="1"/>
          </p:nvSpPr>
          <p:spPr bwMode="auto">
            <a:xfrm>
              <a:off x="4991499" y="689471"/>
              <a:ext cx="1540800" cy="194361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0" name="Rectangle 12"/>
            <p:cNvSpPr>
              <a:spLocks noChangeArrowheads="1"/>
            </p:cNvSpPr>
            <p:nvPr userDrawn="1"/>
          </p:nvSpPr>
          <p:spPr bwMode="auto">
            <a:xfrm>
              <a:off x="6607707" y="689471"/>
              <a:ext cx="1540800" cy="194361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" name="Rectangle 14"/>
            <p:cNvSpPr>
              <a:spLocks noChangeArrowheads="1"/>
            </p:cNvSpPr>
            <p:nvPr userDrawn="1"/>
          </p:nvSpPr>
          <p:spPr bwMode="auto">
            <a:xfrm>
              <a:off x="8223913" y="689471"/>
              <a:ext cx="1540800" cy="194361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4" name="Rectangle 2"/>
          <p:cNvSpPr>
            <a:spLocks noChangeArrowheads="1"/>
          </p:cNvSpPr>
          <p:nvPr userDrawn="1"/>
        </p:nvSpPr>
        <p:spPr bwMode="auto">
          <a:xfrm>
            <a:off x="130629" y="26608"/>
            <a:ext cx="9632571" cy="589286"/>
          </a:xfrm>
          <a:prstGeom prst="rect">
            <a:avLst/>
          </a:prstGeom>
          <a:noFill/>
          <a:ln w="9525" algn="ctr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33CC33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Rectangle 3"/>
          <p:cNvSpPr>
            <a:spLocks noChangeArrowheads="1"/>
          </p:cNvSpPr>
          <p:nvPr userDrawn="1"/>
        </p:nvSpPr>
        <p:spPr bwMode="auto">
          <a:xfrm>
            <a:off x="1582053" y="26608"/>
            <a:ext cx="8181147" cy="587714"/>
          </a:xfrm>
          <a:prstGeom prst="rect">
            <a:avLst/>
          </a:prstGeom>
          <a:solidFill>
            <a:srgbClr val="4B4B4B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" name="Line 4"/>
          <p:cNvSpPr>
            <a:spLocks noChangeShapeType="1"/>
          </p:cNvSpPr>
          <p:nvPr userDrawn="1"/>
        </p:nvSpPr>
        <p:spPr bwMode="auto">
          <a:xfrm>
            <a:off x="4294606" y="356608"/>
            <a:ext cx="0" cy="26400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Line 5"/>
          <p:cNvSpPr>
            <a:spLocks noChangeShapeType="1"/>
          </p:cNvSpPr>
          <p:nvPr userDrawn="1"/>
        </p:nvSpPr>
        <p:spPr bwMode="auto">
          <a:xfrm flipV="1">
            <a:off x="1429837" y="356608"/>
            <a:ext cx="83312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0" name="Rectangle 9"/>
          <p:cNvSpPr>
            <a:spLocks noChangeArrowheads="1"/>
          </p:cNvSpPr>
          <p:nvPr userDrawn="1"/>
        </p:nvSpPr>
        <p:spPr bwMode="auto">
          <a:xfrm>
            <a:off x="3806712" y="6695591"/>
            <a:ext cx="2802120" cy="133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458788" algn="l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373188" algn="l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/>
            <a:r>
              <a:rPr lang="en-US" altLang="ja-JP" sz="600" dirty="0">
                <a:solidFill>
                  <a:schemeClr val="tx1"/>
                </a:solidFill>
                <a:latin typeface="ＭＳ Ｐゴシック" pitchFamily="50" charset="-128"/>
              </a:rPr>
              <a:t> </a:t>
            </a:r>
            <a:r>
              <a:rPr lang="ja-JP" altLang="ja-JP" sz="600" dirty="0">
                <a:solidFill>
                  <a:schemeClr val="tx1"/>
                </a:solidFill>
                <a:latin typeface="ＭＳ Ｐゴシック" pitchFamily="50" charset="-128"/>
              </a:rPr>
              <a:t>　　</a:t>
            </a:r>
            <a:r>
              <a:rPr lang="en-US" altLang="ja-JP" sz="800" b="0" i="0" dirty="0">
                <a:solidFill>
                  <a:schemeClr val="tx1"/>
                </a:solidFill>
                <a:effectLst/>
                <a:latin typeface="NotoSansCJKjp"/>
              </a:rPr>
              <a:t>Copyright © Panasonic Housing Solutions Co., Ltd. 2022</a:t>
            </a:r>
            <a:endParaRPr lang="en-US" altLang="ja-JP" sz="600" dirty="0">
              <a:solidFill>
                <a:schemeClr val="tx1"/>
              </a:solidFill>
              <a:latin typeface="PUD新ゴシック表示-M" pitchFamily="50" charset="-128"/>
              <a:ea typeface="PUD新ゴシック表示-M" pitchFamily="50" charset="-128"/>
            </a:endParaRPr>
          </a:p>
        </p:txBody>
      </p:sp>
      <p:sp>
        <p:nvSpPr>
          <p:cNvPr id="91" name="Rectangle 9"/>
          <p:cNvSpPr txBox="1">
            <a:spLocks noChangeArrowheads="1"/>
          </p:cNvSpPr>
          <p:nvPr userDrawn="1"/>
        </p:nvSpPr>
        <p:spPr bwMode="auto">
          <a:xfrm>
            <a:off x="51160" y="6708015"/>
            <a:ext cx="1307663" cy="158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914400" rtl="0" eaLnBrk="1" latinLnBrk="0" hangingPunct="1">
              <a:spcBef>
                <a:spcPct val="0"/>
              </a:spcBef>
              <a:defRPr kumimoji="1" sz="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2205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51FFE96-DE9D-93E6-69A9-183155DB82AC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1836738" y="52887"/>
            <a:ext cx="7771540" cy="25640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FontTx/>
              <a:buNone/>
              <a:defRPr sz="11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buFontTx/>
              <a:buNone/>
              <a:defRPr sz="1100">
                <a:solidFill>
                  <a:schemeClr val="bg1"/>
                </a:solidFill>
                <a:latin typeface="+mj-ea"/>
                <a:ea typeface="+mj-ea"/>
              </a:defRPr>
            </a:lvl2pPr>
            <a:lvl3pPr marL="914400" indent="0">
              <a:buFontTx/>
              <a:buNone/>
              <a:defRPr sz="1100">
                <a:solidFill>
                  <a:schemeClr val="bg1"/>
                </a:solidFill>
                <a:latin typeface="+mj-ea"/>
                <a:ea typeface="+mj-ea"/>
              </a:defRPr>
            </a:lvl3pPr>
            <a:lvl4pPr marL="1371600" indent="0">
              <a:buFontTx/>
              <a:buNone/>
              <a:defRPr sz="1100">
                <a:solidFill>
                  <a:schemeClr val="bg1"/>
                </a:solidFill>
                <a:latin typeface="+mj-ea"/>
                <a:ea typeface="+mj-ea"/>
              </a:defRPr>
            </a:lvl4pPr>
            <a:lvl5pPr marL="1828800" indent="0">
              <a:buFontTx/>
              <a:buNone/>
              <a:defRPr sz="11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D0436479-0BDC-039E-6B45-BCEFF62E014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9450" y="6718300"/>
            <a:ext cx="3323026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ja-JP" altLang="en-US" sz="700" dirty="0"/>
              <a:t>印刷物と実物では色柄が異なりますので、現物の商品サンプルなどでお確かめください。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0894571-40CF-4739-B9C4-6E534FAE9E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9677" y="6640152"/>
            <a:ext cx="2685163" cy="22654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2206AB5-FE72-4D85-8FEF-74683F918D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9443" y="187663"/>
            <a:ext cx="1296502" cy="26560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9724C9F-88D6-4647-97B4-62D99C6DD03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51750" y="12182"/>
            <a:ext cx="623621" cy="62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21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1ADD3-952D-4429-A994-C4B60964069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6E9E6-86C5-4377-B017-E95A0A788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17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1" r:id="rId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g"/><Relationship Id="rId3" Type="http://schemas.openxmlformats.org/officeDocument/2006/relationships/image" Target="../media/image7.jpg"/><Relationship Id="rId7" Type="http://schemas.openxmlformats.org/officeDocument/2006/relationships/image" Target="../media/image11.jpeg"/><Relationship Id="rId12" Type="http://schemas.openxmlformats.org/officeDocument/2006/relationships/image" Target="../media/image16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図 91">
            <a:extLst>
              <a:ext uri="{FF2B5EF4-FFF2-40B4-BE49-F238E27FC236}">
                <a16:creationId xmlns:a16="http://schemas.microsoft.com/office/drawing/2014/main" id="{32C37479-21BE-57A1-38BA-A1C3964EA9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03" r="7384"/>
          <a:stretch/>
        </p:blipFill>
        <p:spPr>
          <a:xfrm>
            <a:off x="130627" y="700383"/>
            <a:ext cx="4796206" cy="3945600"/>
          </a:xfrm>
          <a:prstGeom prst="rect">
            <a:avLst/>
          </a:prstGeom>
        </p:spPr>
      </p:pic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761D7E3-9C2A-3516-288F-40D2463F82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ja-JP" altLang="en-US" sz="1100" b="1" dirty="0">
                <a:solidFill>
                  <a:srgbClr val="FFFFFF"/>
                </a:solidFill>
                <a:latin typeface="+mj-ea"/>
              </a:rPr>
              <a:t>スリット格子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8D86C44-FC3C-8154-48A8-C3F894B97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1338" y="1642887"/>
            <a:ext cx="4699736" cy="2677912"/>
          </a:xfrm>
          <a:prstGeom prst="rect">
            <a:avLst/>
          </a:prstGeom>
        </p:spPr>
      </p:pic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710DA060-1C96-ED97-71B4-C60507E6BFBF}"/>
              </a:ext>
            </a:extLst>
          </p:cNvPr>
          <p:cNvGrpSpPr/>
          <p:nvPr/>
        </p:nvGrpSpPr>
        <p:grpSpPr>
          <a:xfrm>
            <a:off x="6211987" y="700383"/>
            <a:ext cx="1837867" cy="746014"/>
            <a:chOff x="4567543" y="669412"/>
            <a:chExt cx="1837867" cy="746014"/>
          </a:xfrm>
        </p:grpSpPr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11127211-2795-FE71-3FCE-BDA74950C95B}"/>
                </a:ext>
              </a:extLst>
            </p:cNvPr>
            <p:cNvSpPr txBox="1"/>
            <p:nvPr/>
          </p:nvSpPr>
          <p:spPr>
            <a:xfrm>
              <a:off x="4567543" y="669412"/>
              <a:ext cx="1531165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600" dirty="0"/>
                <a:t>品番の□には色記号が入ります。</a:t>
              </a:r>
            </a:p>
          </p:txBody>
        </p:sp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3AFB1E37-42AF-445D-EAF2-2A845E1C9C19}"/>
                </a:ext>
              </a:extLst>
            </p:cNvPr>
            <p:cNvGrpSpPr/>
            <p:nvPr/>
          </p:nvGrpSpPr>
          <p:grpSpPr>
            <a:xfrm>
              <a:off x="4567543" y="773640"/>
              <a:ext cx="1837867" cy="641786"/>
              <a:chOff x="4567543" y="773640"/>
              <a:chExt cx="1837867" cy="641786"/>
            </a:xfrm>
          </p:grpSpPr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2A790F39-8401-043E-FB84-0B5D594CF951}"/>
                  </a:ext>
                </a:extLst>
              </p:cNvPr>
              <p:cNvSpPr/>
              <p:nvPr/>
            </p:nvSpPr>
            <p:spPr bwMode="auto">
              <a:xfrm>
                <a:off x="4567543" y="773640"/>
                <a:ext cx="197223" cy="64178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kumimoji="1" lang="ja-JP" altLang="en-US" sz="12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F3C390C-1361-650E-F8AE-CBE42DB911C7}"/>
                  </a:ext>
                </a:extLst>
              </p:cNvPr>
              <p:cNvSpPr txBox="1"/>
              <p:nvPr/>
            </p:nvSpPr>
            <p:spPr>
              <a:xfrm>
                <a:off x="4800427" y="799964"/>
                <a:ext cx="60407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500" dirty="0"/>
                  <a:t>ソフトウォールナット柄</a:t>
                </a:r>
              </a:p>
            </p:txBody>
          </p:sp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6F3667D-A84F-8852-23AB-05263FDBD579}"/>
                  </a:ext>
                </a:extLst>
              </p:cNvPr>
              <p:cNvSpPr txBox="1"/>
              <p:nvPr/>
            </p:nvSpPr>
            <p:spPr>
              <a:xfrm>
                <a:off x="4588495" y="797019"/>
                <a:ext cx="155318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en-US" altLang="ja-JP" sz="500" b="1" dirty="0">
                    <a:latin typeface="+mn-ea"/>
                  </a:rPr>
                  <a:t>UY</a:t>
                </a:r>
                <a:endParaRPr kumimoji="1" lang="ja-JP" altLang="en-US" sz="500" b="1" dirty="0">
                  <a:latin typeface="+mn-ea"/>
                </a:endParaRPr>
              </a:p>
            </p:txBody>
          </p: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ADCD0F4-3EEC-19AE-5777-036B19BC13AD}"/>
                  </a:ext>
                </a:extLst>
              </p:cNvPr>
              <p:cNvSpPr txBox="1"/>
              <p:nvPr/>
            </p:nvSpPr>
            <p:spPr>
              <a:xfrm>
                <a:off x="4588495" y="924702"/>
                <a:ext cx="155318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en-US" altLang="ja-JP" sz="500" b="1" dirty="0">
                    <a:latin typeface="+mn-ea"/>
                  </a:rPr>
                  <a:t>TY</a:t>
                </a:r>
                <a:endParaRPr kumimoji="1" lang="ja-JP" altLang="en-US" sz="500" b="1" dirty="0">
                  <a:latin typeface="+mn-ea"/>
                </a:endParaRPr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F70A8C1-A1EE-B6CA-6642-D8221EFCA0AB}"/>
                  </a:ext>
                </a:extLst>
              </p:cNvPr>
              <p:cNvSpPr txBox="1"/>
              <p:nvPr/>
            </p:nvSpPr>
            <p:spPr>
              <a:xfrm>
                <a:off x="4588495" y="1052385"/>
                <a:ext cx="155318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en-US" altLang="ja-JP" sz="500" b="1">
                    <a:latin typeface="+mn-ea"/>
                  </a:rPr>
                  <a:t>CY</a:t>
                </a:r>
                <a:endParaRPr kumimoji="1" lang="ja-JP" altLang="en-US" sz="500" b="1" dirty="0">
                  <a:latin typeface="+mn-ea"/>
                </a:endParaRPr>
              </a:p>
            </p:txBody>
          </p: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AC1D78D3-833F-C54D-303A-C17A3AB75CBF}"/>
                  </a:ext>
                </a:extLst>
              </p:cNvPr>
              <p:cNvSpPr txBox="1"/>
              <p:nvPr/>
            </p:nvSpPr>
            <p:spPr>
              <a:xfrm>
                <a:off x="4588495" y="1180068"/>
                <a:ext cx="155318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en-US" altLang="ja-JP" sz="500" b="1" dirty="0">
                    <a:latin typeface="+mn-ea"/>
                  </a:rPr>
                  <a:t>RV</a:t>
                </a:r>
                <a:endParaRPr kumimoji="1" lang="ja-JP" altLang="en-US" sz="500" b="1" dirty="0">
                  <a:latin typeface="+mn-ea"/>
                </a:endParaRPr>
              </a:p>
            </p:txBody>
          </p:sp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9EB2C87A-1501-8B08-476F-DA6607185AAF}"/>
                  </a:ext>
                </a:extLst>
              </p:cNvPr>
              <p:cNvSpPr txBox="1"/>
              <p:nvPr/>
            </p:nvSpPr>
            <p:spPr>
              <a:xfrm>
                <a:off x="4588495" y="1307751"/>
                <a:ext cx="155318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en-US" altLang="ja-JP" sz="500" b="1" dirty="0">
                    <a:latin typeface="+mn-ea"/>
                  </a:rPr>
                  <a:t>EV</a:t>
                </a:r>
                <a:endParaRPr kumimoji="1" lang="ja-JP" altLang="en-US" sz="500" b="1" dirty="0">
                  <a:latin typeface="+mn-ea"/>
                </a:endParaRPr>
              </a:p>
            </p:txBody>
          </p:sp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98679FB2-C236-DB50-B48E-067FF0B886D1}"/>
                  </a:ext>
                </a:extLst>
              </p:cNvPr>
              <p:cNvGrpSpPr/>
              <p:nvPr/>
            </p:nvGrpSpPr>
            <p:grpSpPr>
              <a:xfrm>
                <a:off x="4567543" y="773640"/>
                <a:ext cx="884292" cy="641786"/>
                <a:chOff x="4567543" y="773640"/>
                <a:chExt cx="1531166" cy="641786"/>
              </a:xfrm>
            </p:grpSpPr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7614BEFE-C6B3-DDED-059E-9C4582E04F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773640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コネクタ 46">
                  <a:extLst>
                    <a:ext uri="{FF2B5EF4-FFF2-40B4-BE49-F238E27FC236}">
                      <a16:creationId xmlns:a16="http://schemas.microsoft.com/office/drawing/2014/main" id="{C00A88AE-66EF-F459-F6FA-CBA18EFC18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901997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77C8DD27-DEE4-BB1C-D614-EFD9E78273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1030354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F0D7D168-CC21-A116-0374-1510FDDD97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1158711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F1DDCDE3-8CDF-470D-1C2E-ED6FDC86F6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1287068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コネクタ 50">
                  <a:extLst>
                    <a:ext uri="{FF2B5EF4-FFF2-40B4-BE49-F238E27FC236}">
                      <a16:creationId xmlns:a16="http://schemas.microsoft.com/office/drawing/2014/main" id="{F338DE1C-E0F2-0D7F-7C3E-127EAD175A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1415426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D0AF1767-A569-80EA-1BD4-476631C3D89B}"/>
                  </a:ext>
                </a:extLst>
              </p:cNvPr>
              <p:cNvSpPr txBox="1"/>
              <p:nvPr/>
            </p:nvSpPr>
            <p:spPr>
              <a:xfrm>
                <a:off x="4800427" y="928182"/>
                <a:ext cx="60407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500" dirty="0"/>
                  <a:t>ウォールナット柄</a:t>
                </a:r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05539A8-BC41-2743-084A-60E2E084BF46}"/>
                  </a:ext>
                </a:extLst>
              </p:cNvPr>
              <p:cNvSpPr txBox="1"/>
              <p:nvPr/>
            </p:nvSpPr>
            <p:spPr>
              <a:xfrm>
                <a:off x="4800427" y="1056400"/>
                <a:ext cx="60407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500" dirty="0"/>
                  <a:t>チェリー柄</a:t>
                </a:r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AA682E54-0DB0-BEF5-F0EA-2520905FA84C}"/>
                  </a:ext>
                </a:extLst>
              </p:cNvPr>
              <p:cNvSpPr txBox="1"/>
              <p:nvPr/>
            </p:nvSpPr>
            <p:spPr>
              <a:xfrm>
                <a:off x="4800427" y="1184618"/>
                <a:ext cx="60407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500" dirty="0"/>
                  <a:t>グレージュアッシュ柄</a:t>
                </a: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1E2F6DE6-2BC8-BED1-0F7F-3300DEF035E1}"/>
                  </a:ext>
                </a:extLst>
              </p:cNvPr>
              <p:cNvSpPr txBox="1"/>
              <p:nvPr/>
            </p:nvSpPr>
            <p:spPr>
              <a:xfrm>
                <a:off x="4800427" y="1312834"/>
                <a:ext cx="60407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500" dirty="0"/>
                  <a:t>イデアオーク柄</a:t>
                </a:r>
              </a:p>
            </p:txBody>
          </p:sp>
          <p:sp>
            <p:nvSpPr>
              <p:cNvPr id="59" name="正方形/長方形 58">
                <a:extLst>
                  <a:ext uri="{FF2B5EF4-FFF2-40B4-BE49-F238E27FC236}">
                    <a16:creationId xmlns:a16="http://schemas.microsoft.com/office/drawing/2014/main" id="{0CF99EAD-7BE7-F1B6-60A7-39DC73AD18A4}"/>
                  </a:ext>
                </a:extLst>
              </p:cNvPr>
              <p:cNvSpPr/>
              <p:nvPr/>
            </p:nvSpPr>
            <p:spPr bwMode="auto">
              <a:xfrm>
                <a:off x="5521118" y="773640"/>
                <a:ext cx="197223" cy="51342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kumimoji="1" lang="ja-JP" altLang="en-US" sz="12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C7B6906E-25B1-11F2-29C0-B153F9AD6211}"/>
                  </a:ext>
                </a:extLst>
              </p:cNvPr>
              <p:cNvSpPr txBox="1"/>
              <p:nvPr/>
            </p:nvSpPr>
            <p:spPr>
              <a:xfrm>
                <a:off x="5754002" y="799964"/>
                <a:ext cx="60407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500" dirty="0"/>
                  <a:t>ソフトウォールナット柄</a:t>
                </a:r>
              </a:p>
            </p:txBody>
          </p:sp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A6223DFF-BA3F-6F8E-D295-76EB273E1AB9}"/>
                  </a:ext>
                </a:extLst>
              </p:cNvPr>
              <p:cNvSpPr txBox="1"/>
              <p:nvPr/>
            </p:nvSpPr>
            <p:spPr>
              <a:xfrm>
                <a:off x="5542070" y="797019"/>
                <a:ext cx="155318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altLang="ja-JP" sz="500" b="1" dirty="0">
                    <a:latin typeface="+mn-ea"/>
                  </a:rPr>
                  <a:t>J</a:t>
                </a:r>
                <a:r>
                  <a:rPr kumimoji="1" lang="en-US" altLang="ja-JP" sz="500" b="1" dirty="0">
                    <a:latin typeface="+mn-ea"/>
                  </a:rPr>
                  <a:t>Y</a:t>
                </a:r>
                <a:endParaRPr kumimoji="1" lang="ja-JP" altLang="en-US" sz="500" b="1" dirty="0">
                  <a:latin typeface="+mn-ea"/>
                </a:endParaRPr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8A4C79A3-3722-19AC-9405-41C839922493}"/>
                  </a:ext>
                </a:extLst>
              </p:cNvPr>
              <p:cNvSpPr txBox="1"/>
              <p:nvPr/>
            </p:nvSpPr>
            <p:spPr>
              <a:xfrm>
                <a:off x="5542070" y="924702"/>
                <a:ext cx="155318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altLang="ja-JP" sz="500" b="1" dirty="0">
                    <a:latin typeface="+mn-ea"/>
                  </a:rPr>
                  <a:t>W</a:t>
                </a:r>
                <a:r>
                  <a:rPr kumimoji="1" lang="en-US" altLang="ja-JP" sz="500" b="1" dirty="0">
                    <a:latin typeface="+mn-ea"/>
                  </a:rPr>
                  <a:t>Y</a:t>
                </a:r>
                <a:endParaRPr kumimoji="1" lang="ja-JP" altLang="en-US" sz="500" b="1" dirty="0">
                  <a:latin typeface="+mn-ea"/>
                </a:endParaRPr>
              </a:p>
            </p:txBody>
          </p: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CA00258C-50D2-D098-D797-F76F38DC6464}"/>
                  </a:ext>
                </a:extLst>
              </p:cNvPr>
              <p:cNvSpPr txBox="1"/>
              <p:nvPr/>
            </p:nvSpPr>
            <p:spPr>
              <a:xfrm>
                <a:off x="5542070" y="1052385"/>
                <a:ext cx="155318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altLang="ja-JP" sz="500" b="1" dirty="0">
                    <a:latin typeface="+mn-ea"/>
                  </a:rPr>
                  <a:t>G</a:t>
                </a:r>
                <a:r>
                  <a:rPr kumimoji="1" lang="en-US" altLang="ja-JP" sz="500" b="1" dirty="0">
                    <a:latin typeface="+mn-ea"/>
                  </a:rPr>
                  <a:t>Y</a:t>
                </a:r>
                <a:endParaRPr kumimoji="1" lang="ja-JP" altLang="en-US" sz="500" b="1" dirty="0">
                  <a:latin typeface="+mn-ea"/>
                </a:endParaRPr>
              </a:p>
            </p:txBody>
          </p: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7E1CFB68-64F8-FB21-8256-690C423C4F83}"/>
                  </a:ext>
                </a:extLst>
              </p:cNvPr>
              <p:cNvSpPr txBox="1"/>
              <p:nvPr/>
            </p:nvSpPr>
            <p:spPr>
              <a:xfrm>
                <a:off x="5542070" y="1180068"/>
                <a:ext cx="155318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en-US" altLang="ja-JP" sz="500" b="1" dirty="0">
                    <a:latin typeface="+mn-ea"/>
                  </a:rPr>
                  <a:t>PY</a:t>
                </a:r>
                <a:endParaRPr kumimoji="1" lang="ja-JP" altLang="en-US" sz="500" b="1" dirty="0">
                  <a:latin typeface="+mn-ea"/>
                </a:endParaRPr>
              </a:p>
            </p:txBody>
          </p:sp>
          <p:grpSp>
            <p:nvGrpSpPr>
              <p:cNvPr id="66" name="グループ化 65">
                <a:extLst>
                  <a:ext uri="{FF2B5EF4-FFF2-40B4-BE49-F238E27FC236}">
                    <a16:creationId xmlns:a16="http://schemas.microsoft.com/office/drawing/2014/main" id="{3FCA5689-43CE-35E2-F07A-CD681BF46A1D}"/>
                  </a:ext>
                </a:extLst>
              </p:cNvPr>
              <p:cNvGrpSpPr/>
              <p:nvPr/>
            </p:nvGrpSpPr>
            <p:grpSpPr>
              <a:xfrm>
                <a:off x="5521118" y="773640"/>
                <a:ext cx="884292" cy="513428"/>
                <a:chOff x="4567543" y="773640"/>
                <a:chExt cx="1531166" cy="513428"/>
              </a:xfrm>
            </p:grpSpPr>
            <p:cxnSp>
              <p:nvCxnSpPr>
                <p:cNvPr id="67" name="直線コネクタ 66">
                  <a:extLst>
                    <a:ext uri="{FF2B5EF4-FFF2-40B4-BE49-F238E27FC236}">
                      <a16:creationId xmlns:a16="http://schemas.microsoft.com/office/drawing/2014/main" id="{45CF6C4E-5B34-4964-C30C-FAC40D3589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773640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線コネクタ 67">
                  <a:extLst>
                    <a:ext uri="{FF2B5EF4-FFF2-40B4-BE49-F238E27FC236}">
                      <a16:creationId xmlns:a16="http://schemas.microsoft.com/office/drawing/2014/main" id="{BF64522C-1FBF-37EE-7E6F-39A03E6EA7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901997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直線コネクタ 68">
                  <a:extLst>
                    <a:ext uri="{FF2B5EF4-FFF2-40B4-BE49-F238E27FC236}">
                      <a16:creationId xmlns:a16="http://schemas.microsoft.com/office/drawing/2014/main" id="{D21A7C87-2947-D1DC-F397-AA21B87DE3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1030354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直線コネクタ 69">
                  <a:extLst>
                    <a:ext uri="{FF2B5EF4-FFF2-40B4-BE49-F238E27FC236}">
                      <a16:creationId xmlns:a16="http://schemas.microsoft.com/office/drawing/2014/main" id="{FE7DF25B-B116-F34B-7E03-D17CBCFE41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1158711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線コネクタ 70">
                  <a:extLst>
                    <a:ext uri="{FF2B5EF4-FFF2-40B4-BE49-F238E27FC236}">
                      <a16:creationId xmlns:a16="http://schemas.microsoft.com/office/drawing/2014/main" id="{173DC176-1011-4F68-68A6-683AC8B3F8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67543" y="1287068"/>
                  <a:ext cx="1531166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0306B9EF-A504-1C11-E022-8CC9DF54AEF3}"/>
                  </a:ext>
                </a:extLst>
              </p:cNvPr>
              <p:cNvSpPr txBox="1"/>
              <p:nvPr/>
            </p:nvSpPr>
            <p:spPr>
              <a:xfrm>
                <a:off x="5754002" y="928182"/>
                <a:ext cx="60407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ja-JP" altLang="en-US" sz="500" dirty="0"/>
                  <a:t>ホワイトオーク</a:t>
                </a:r>
                <a:r>
                  <a:rPr kumimoji="1" lang="ja-JP" altLang="en-US" sz="500" dirty="0"/>
                  <a:t>柄</a:t>
                </a:r>
              </a:p>
            </p:txBody>
          </p:sp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6353EF89-DDFA-5B1E-FC02-F1EE1C17BF03}"/>
                  </a:ext>
                </a:extLst>
              </p:cNvPr>
              <p:cNvSpPr txBox="1"/>
              <p:nvPr/>
            </p:nvSpPr>
            <p:spPr>
              <a:xfrm>
                <a:off x="5754002" y="1056400"/>
                <a:ext cx="60407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500" dirty="0"/>
                  <a:t>ホワイトアッシュ柄</a:t>
                </a: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5F770-1443-B3EC-756E-7B978870BF5A}"/>
                  </a:ext>
                </a:extLst>
              </p:cNvPr>
              <p:cNvSpPr txBox="1"/>
              <p:nvPr/>
            </p:nvSpPr>
            <p:spPr>
              <a:xfrm>
                <a:off x="5754002" y="1184618"/>
                <a:ext cx="60407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500" dirty="0"/>
                  <a:t>しっくいホワイト柄</a:t>
                </a:r>
              </a:p>
            </p:txBody>
          </p:sp>
        </p:grp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8E0052A6-6396-D007-D1B7-FA36CFD11FB8}"/>
              </a:ext>
            </a:extLst>
          </p:cNvPr>
          <p:cNvGrpSpPr/>
          <p:nvPr/>
        </p:nvGrpSpPr>
        <p:grpSpPr>
          <a:xfrm>
            <a:off x="8257513" y="804611"/>
            <a:ext cx="1483561" cy="641786"/>
            <a:chOff x="6906126" y="773640"/>
            <a:chExt cx="1483561" cy="641786"/>
          </a:xfrm>
        </p:grpSpPr>
        <p:pic>
          <p:nvPicPr>
            <p:cNvPr id="18" name="Picture 18" descr="http://www2.panasonic.biz/es/sumai/gazou/bicon/CA171AHND-PA0050504_0003.jpg">
              <a:extLst>
                <a:ext uri="{FF2B5EF4-FFF2-40B4-BE49-F238E27FC236}">
                  <a16:creationId xmlns:a16="http://schemas.microsoft.com/office/drawing/2014/main" id="{44D66DA4-2DA9-7B7C-EF62-63D6D7CD2E8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-496"/>
            <a:stretch/>
          </p:blipFill>
          <p:spPr bwMode="auto">
            <a:xfrm>
              <a:off x="6906127" y="773640"/>
              <a:ext cx="248512" cy="286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0" descr="http://www2.panasonic.biz/es/sumai/gazou/bicon/CA141AHND-PA0051398.jpg">
              <a:extLst>
                <a:ext uri="{FF2B5EF4-FFF2-40B4-BE49-F238E27FC236}">
                  <a16:creationId xmlns:a16="http://schemas.microsoft.com/office/drawing/2014/main" id="{12D4E10A-BA2E-6C8D-F7E7-54FECC8480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313" t="1" b="50"/>
            <a:stretch/>
          </p:blipFill>
          <p:spPr bwMode="auto">
            <a:xfrm rot="16200000">
              <a:off x="7198797" y="792573"/>
              <a:ext cx="285849" cy="248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2" descr="http://www2.panasonic.biz/es/sumai/gazou/bicon/CA141AHND-PA0051399.jpg">
              <a:extLst>
                <a:ext uri="{FF2B5EF4-FFF2-40B4-BE49-F238E27FC236}">
                  <a16:creationId xmlns:a16="http://schemas.microsoft.com/office/drawing/2014/main" id="{E03D516B-05BD-CA4C-6721-336743B004A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17" t="1" b="50"/>
            <a:stretch/>
          </p:blipFill>
          <p:spPr bwMode="auto">
            <a:xfrm rot="16200000">
              <a:off x="7510290" y="792648"/>
              <a:ext cx="285698" cy="248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30" descr="http://www2.panasonic.biz/es/sumai/gazou/bicon/CA141AHND-PA0051401.jpg">
              <a:extLst>
                <a:ext uri="{FF2B5EF4-FFF2-40B4-BE49-F238E27FC236}">
                  <a16:creationId xmlns:a16="http://schemas.microsoft.com/office/drawing/2014/main" id="{8EFAF801-81DA-634D-177D-A82C60586B7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021" t="1" r="-1" b="50"/>
            <a:stretch/>
          </p:blipFill>
          <p:spPr bwMode="auto">
            <a:xfrm rot="16200000">
              <a:off x="6886641" y="1148719"/>
              <a:ext cx="286192" cy="247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32" descr="http://www2.panasonic.biz/es/sumai/gazou/bicon/CA141AHND-PA0051402.jpg">
              <a:extLst>
                <a:ext uri="{FF2B5EF4-FFF2-40B4-BE49-F238E27FC236}">
                  <a16:creationId xmlns:a16="http://schemas.microsoft.com/office/drawing/2014/main" id="{44931E8D-6AA2-CFA8-26F9-E5D68AD81AF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9" r="-1" b="2563"/>
            <a:stretch/>
          </p:blipFill>
          <p:spPr bwMode="auto">
            <a:xfrm rot="16200000">
              <a:off x="7195666" y="1148855"/>
              <a:ext cx="286932" cy="246210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34" descr="http://www2.panasonic.biz/es/sumai/gazou/bicon/CA152AHND-PA0050150.jpg">
              <a:extLst>
                <a:ext uri="{FF2B5EF4-FFF2-40B4-BE49-F238E27FC236}">
                  <a16:creationId xmlns:a16="http://schemas.microsoft.com/office/drawing/2014/main" id="{08981AE6-E214-A215-DEA8-11BC1D76805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" r="5086" b="1820"/>
            <a:stretch/>
          </p:blipFill>
          <p:spPr bwMode="auto">
            <a:xfrm>
              <a:off x="7531264" y="1123723"/>
              <a:ext cx="246209" cy="291703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36" descr="http://www2.panasonic.biz/es/sumai/gazou/bicon/CA141AHND-PA0051403.jpg">
              <a:extLst>
                <a:ext uri="{FF2B5EF4-FFF2-40B4-BE49-F238E27FC236}">
                  <a16:creationId xmlns:a16="http://schemas.microsoft.com/office/drawing/2014/main" id="{902866B3-4AE8-0736-91BE-824E15A5B67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r="7038" b="860"/>
            <a:stretch/>
          </p:blipFill>
          <p:spPr bwMode="auto">
            <a:xfrm>
              <a:off x="7843519" y="1123723"/>
              <a:ext cx="238808" cy="291703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42A5C3A1-B0F5-B685-8B91-86941F0BCB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-318"/>
            <a:stretch/>
          </p:blipFill>
          <p:spPr>
            <a:xfrm>
              <a:off x="7840223" y="774159"/>
              <a:ext cx="242104" cy="285672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BF32E5F4-74A6-B7B5-65E6-7E79D84A08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13"/>
            <a:stretch/>
          </p:blipFill>
          <p:spPr>
            <a:xfrm>
              <a:off x="8145077" y="774159"/>
              <a:ext cx="244610" cy="285672"/>
            </a:xfrm>
            <a:prstGeom prst="rect">
              <a:avLst/>
            </a:prstGeom>
          </p:spPr>
        </p:pic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073DB800-C7BD-21D1-7231-DB8EEEC19C3C}"/>
                </a:ext>
              </a:extLst>
            </p:cNvPr>
            <p:cNvSpPr txBox="1"/>
            <p:nvPr/>
          </p:nvSpPr>
          <p:spPr>
            <a:xfrm>
              <a:off x="7031679" y="981529"/>
              <a:ext cx="121670" cy="769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500" b="1" dirty="0">
                  <a:solidFill>
                    <a:schemeClr val="bg1"/>
                  </a:solidFill>
                  <a:latin typeface="+mn-ea"/>
                </a:rPr>
                <a:t>UY</a:t>
              </a:r>
              <a:endParaRPr kumimoji="1" lang="ja-JP" altLang="en-US" sz="5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21C091FD-30E0-BAE4-1410-11182D637EBD}"/>
                </a:ext>
              </a:extLst>
            </p:cNvPr>
            <p:cNvSpPr txBox="1"/>
            <p:nvPr/>
          </p:nvSpPr>
          <p:spPr>
            <a:xfrm>
              <a:off x="7344385" y="981529"/>
              <a:ext cx="121670" cy="769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ja-JP" sz="500" b="1" dirty="0">
                  <a:solidFill>
                    <a:schemeClr val="bg1"/>
                  </a:solidFill>
                  <a:latin typeface="+mn-ea"/>
                </a:rPr>
                <a:t>T</a:t>
              </a:r>
              <a:r>
                <a:rPr kumimoji="1" lang="en-US" altLang="ja-JP" sz="500" b="1" dirty="0">
                  <a:solidFill>
                    <a:schemeClr val="bg1"/>
                  </a:solidFill>
                  <a:latin typeface="+mn-ea"/>
                </a:rPr>
                <a:t>Y</a:t>
              </a:r>
              <a:endParaRPr kumimoji="1" lang="ja-JP" altLang="en-US" sz="5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7616E0C9-1655-61B9-0A3A-428F6A00A1BD}"/>
                </a:ext>
              </a:extLst>
            </p:cNvPr>
            <p:cNvSpPr txBox="1"/>
            <p:nvPr/>
          </p:nvSpPr>
          <p:spPr>
            <a:xfrm>
              <a:off x="7655803" y="981529"/>
              <a:ext cx="121670" cy="769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500" b="1" dirty="0">
                  <a:solidFill>
                    <a:schemeClr val="bg1"/>
                  </a:solidFill>
                  <a:latin typeface="+mn-ea"/>
                </a:rPr>
                <a:t>CY</a:t>
              </a:r>
              <a:endParaRPr kumimoji="1" lang="ja-JP" altLang="en-US" sz="5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331C8C38-198B-CA78-363A-9BBDE14F3DE1}"/>
                </a:ext>
              </a:extLst>
            </p:cNvPr>
            <p:cNvSpPr txBox="1"/>
            <p:nvPr/>
          </p:nvSpPr>
          <p:spPr>
            <a:xfrm>
              <a:off x="7960657" y="981529"/>
              <a:ext cx="121670" cy="769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500" b="1" dirty="0">
                  <a:solidFill>
                    <a:schemeClr val="bg1"/>
                  </a:solidFill>
                  <a:latin typeface="+mn-ea"/>
                </a:rPr>
                <a:t>RV</a:t>
              </a:r>
              <a:endParaRPr kumimoji="1" lang="ja-JP" altLang="en-US" sz="5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7FC36357-CA02-A09F-D06F-EB84467D9174}"/>
                </a:ext>
              </a:extLst>
            </p:cNvPr>
            <p:cNvSpPr txBox="1"/>
            <p:nvPr/>
          </p:nvSpPr>
          <p:spPr>
            <a:xfrm>
              <a:off x="8268017" y="981529"/>
              <a:ext cx="121670" cy="769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500" b="1" dirty="0">
                  <a:solidFill>
                    <a:schemeClr val="bg1"/>
                  </a:solidFill>
                  <a:latin typeface="+mn-ea"/>
                </a:rPr>
                <a:t>E</a:t>
              </a:r>
              <a:r>
                <a:rPr lang="en-US" altLang="ja-JP" sz="500" b="1" dirty="0">
                  <a:solidFill>
                    <a:schemeClr val="bg1"/>
                  </a:solidFill>
                  <a:latin typeface="+mn-ea"/>
                </a:rPr>
                <a:t>V</a:t>
              </a:r>
              <a:endParaRPr kumimoji="1" lang="ja-JP" altLang="en-US" sz="5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E69193ED-B907-9C29-2417-106832C970EC}"/>
                </a:ext>
              </a:extLst>
            </p:cNvPr>
            <p:cNvSpPr txBox="1"/>
            <p:nvPr/>
          </p:nvSpPr>
          <p:spPr>
            <a:xfrm>
              <a:off x="7031679" y="1338482"/>
              <a:ext cx="121670" cy="769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ja-JP" sz="500" b="1" dirty="0">
                  <a:solidFill>
                    <a:schemeClr val="bg1"/>
                  </a:solidFill>
                  <a:latin typeface="+mn-ea"/>
                </a:rPr>
                <a:t>J</a:t>
              </a:r>
              <a:r>
                <a:rPr kumimoji="1" lang="en-US" altLang="ja-JP" sz="500" b="1" dirty="0">
                  <a:solidFill>
                    <a:schemeClr val="bg1"/>
                  </a:solidFill>
                  <a:latin typeface="+mn-ea"/>
                </a:rPr>
                <a:t>Y</a:t>
              </a:r>
              <a:endParaRPr kumimoji="1" lang="ja-JP" altLang="en-US" sz="5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7F868FFA-124E-5C9D-A3B6-84D221E9B8DF}"/>
                </a:ext>
              </a:extLst>
            </p:cNvPr>
            <p:cNvSpPr txBox="1"/>
            <p:nvPr/>
          </p:nvSpPr>
          <p:spPr>
            <a:xfrm>
              <a:off x="7344385" y="1338482"/>
              <a:ext cx="121670" cy="769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500" b="1" dirty="0">
                  <a:solidFill>
                    <a:schemeClr val="bg1"/>
                  </a:solidFill>
                  <a:latin typeface="+mn-ea"/>
                </a:rPr>
                <a:t>WY</a:t>
              </a:r>
              <a:endParaRPr kumimoji="1" lang="ja-JP" altLang="en-US" sz="5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2618E32A-14CB-9EDF-DECE-5F2761339395}"/>
                </a:ext>
              </a:extLst>
            </p:cNvPr>
            <p:cNvSpPr txBox="1"/>
            <p:nvPr/>
          </p:nvSpPr>
          <p:spPr>
            <a:xfrm>
              <a:off x="7655803" y="1338482"/>
              <a:ext cx="121670" cy="769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500" b="1" dirty="0">
                  <a:solidFill>
                    <a:schemeClr val="bg1"/>
                  </a:solidFill>
                  <a:latin typeface="+mn-ea"/>
                </a:rPr>
                <a:t>GY</a:t>
              </a:r>
              <a:endParaRPr kumimoji="1" lang="ja-JP" altLang="en-US" sz="5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100F0FD4-5541-8DFA-7159-8E1CD1FBC3BC}"/>
                </a:ext>
              </a:extLst>
            </p:cNvPr>
            <p:cNvSpPr txBox="1"/>
            <p:nvPr/>
          </p:nvSpPr>
          <p:spPr>
            <a:xfrm>
              <a:off x="7960657" y="1338482"/>
              <a:ext cx="121670" cy="769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500" b="1" dirty="0">
                  <a:solidFill>
                    <a:schemeClr val="bg1"/>
                  </a:solidFill>
                  <a:latin typeface="+mn-ea"/>
                </a:rPr>
                <a:t>PY</a:t>
              </a:r>
              <a:endParaRPr kumimoji="1" lang="ja-JP" altLang="en-US" sz="5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C331F6F3-AC03-433D-BBC7-168EF444ABDD}"/>
              </a:ext>
            </a:extLst>
          </p:cNvPr>
          <p:cNvGrpSpPr/>
          <p:nvPr/>
        </p:nvGrpSpPr>
        <p:grpSpPr>
          <a:xfrm>
            <a:off x="124478" y="4699896"/>
            <a:ext cx="9616596" cy="1943616"/>
            <a:chOff x="124478" y="4699896"/>
            <a:chExt cx="9616596" cy="1943616"/>
          </a:xfrm>
        </p:grpSpPr>
        <p:sp>
          <p:nvSpPr>
            <p:cNvPr id="10" name="Rectangle 14">
              <a:extLst>
                <a:ext uri="{FF2B5EF4-FFF2-40B4-BE49-F238E27FC236}">
                  <a16:creationId xmlns:a16="http://schemas.microsoft.com/office/drawing/2014/main" id="{A3ED6444-4884-3355-440A-49E97709F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78" y="4699896"/>
              <a:ext cx="9616596" cy="1943616"/>
            </a:xfrm>
            <a:prstGeom prst="rect">
              <a:avLst/>
            </a:prstGeom>
            <a:solidFill>
              <a:srgbClr val="EAEAEA"/>
            </a:solidFill>
            <a:ln w="6350">
              <a:solidFill>
                <a:srgbClr val="DDDDDD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200" dirty="0">
                <a:solidFill>
                  <a:srgbClr val="C0C0C0"/>
                </a:solidFill>
              </a:endParaRP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CDA4CD87-CDB4-1D36-4C3A-A2833C3E54DC}"/>
                </a:ext>
              </a:extLst>
            </p:cNvPr>
            <p:cNvSpPr txBox="1"/>
            <p:nvPr/>
          </p:nvSpPr>
          <p:spPr>
            <a:xfrm>
              <a:off x="233963" y="4864292"/>
              <a:ext cx="255390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800" dirty="0"/>
                <a:t>空間をやさしく仕切りつつ、</a:t>
              </a:r>
              <a:endParaRPr kumimoji="1" lang="en-US" altLang="ja-JP" sz="800" dirty="0"/>
            </a:p>
            <a:p>
              <a:r>
                <a:rPr kumimoji="1" lang="ja-JP" altLang="en-US" sz="800" dirty="0"/>
                <a:t>縦格子の隙間から光や気配が通うインテリアを演出します。</a:t>
              </a:r>
            </a:p>
          </p:txBody>
        </p:sp>
        <p:pic>
          <p:nvPicPr>
            <p:cNvPr id="99" name="図 98">
              <a:extLst>
                <a:ext uri="{FF2B5EF4-FFF2-40B4-BE49-F238E27FC236}">
                  <a16:creationId xmlns:a16="http://schemas.microsoft.com/office/drawing/2014/main" id="{877E0784-85C3-4194-956D-1CE9773B7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482590" y="5145806"/>
              <a:ext cx="1713161" cy="1278000"/>
            </a:xfrm>
            <a:prstGeom prst="rect">
              <a:avLst/>
            </a:prstGeom>
          </p:spPr>
        </p:pic>
        <p:pic>
          <p:nvPicPr>
            <p:cNvPr id="101" name="図 100">
              <a:extLst>
                <a:ext uri="{FF2B5EF4-FFF2-40B4-BE49-F238E27FC236}">
                  <a16:creationId xmlns:a16="http://schemas.microsoft.com/office/drawing/2014/main" id="{203EB9A7-53E4-5CEE-0DC2-91C263619B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7525228" y="5145340"/>
              <a:ext cx="1917771" cy="1278000"/>
            </a:xfrm>
            <a:prstGeom prst="rect">
              <a:avLst/>
            </a:prstGeom>
          </p:spPr>
        </p:pic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968DA693-E6E8-6E1C-5E94-2C50E8EEE04D}"/>
                </a:ext>
              </a:extLst>
            </p:cNvPr>
            <p:cNvSpPr txBox="1"/>
            <p:nvPr/>
          </p:nvSpPr>
          <p:spPr>
            <a:xfrm>
              <a:off x="6351608" y="4864292"/>
              <a:ext cx="2878279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800" b="1" dirty="0"/>
                <a:t>光と影のコントラストが、インテリア空間を美しく演出。</a:t>
              </a: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A1B0C706-E171-83D3-98F2-AD7EA3080690}"/>
                </a:ext>
              </a:extLst>
            </p:cNvPr>
            <p:cNvSpPr txBox="1"/>
            <p:nvPr/>
          </p:nvSpPr>
          <p:spPr>
            <a:xfrm>
              <a:off x="2930085" y="4864292"/>
              <a:ext cx="2878279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800" b="1" dirty="0">
                  <a:latin typeface="+mn-ea"/>
                </a:rPr>
                <a:t>上枠には化粧カバーを採用し、美しい外観に仕上がります。</a:t>
              </a: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EA080E09-F2E5-205C-27E8-DB7CE69B9CC8}"/>
                </a:ext>
              </a:extLst>
            </p:cNvPr>
            <p:cNvSpPr txBox="1"/>
            <p:nvPr/>
          </p:nvSpPr>
          <p:spPr>
            <a:xfrm>
              <a:off x="2948108" y="5151799"/>
              <a:ext cx="153448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700" dirty="0"/>
                <a:t>上枠に化粧カバーを採用しているため、美しい外観を損ないません。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369B6856-1214-DBD8-448B-3706CBD81AF7}"/>
                </a:ext>
              </a:extLst>
            </p:cNvPr>
            <p:cNvSpPr txBox="1"/>
            <p:nvPr/>
          </p:nvSpPr>
          <p:spPr>
            <a:xfrm>
              <a:off x="6351609" y="5145340"/>
              <a:ext cx="1103300" cy="3231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700" dirty="0"/>
                <a:t>時間の流れとともに、格子が作り出す光と影のコントラストが、美しい空間を演出します。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5130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6350">
          <a:solidFill>
            <a:srgbClr val="4D4D4D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rgbClr val="EAEAEA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ctr">
          <a:defRPr sz="1200" dirty="0">
            <a:solidFill>
              <a:prstClr val="black"/>
            </a:solidFill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5576</TotalTime>
  <Words>126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NotoSansCJKjp</vt:lpstr>
      <vt:lpstr>PUD新ゴシック表示-M</vt:lpstr>
      <vt:lpstr>Arial</vt:lpstr>
      <vt:lpstr>Calibri</vt:lpstr>
      <vt:lpstr>Office ​​テーマ</vt:lpstr>
      <vt:lpstr>PowerPoint プレゼンテーション</vt:lpstr>
    </vt:vector>
  </TitlesOfParts>
  <Company>**********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**********</dc:creator>
  <cp:lastModifiedBy>SATO RYOSUKE (佐藤 凌介)</cp:lastModifiedBy>
  <cp:revision>305</cp:revision>
  <cp:lastPrinted>2016-11-11T06:22:55Z</cp:lastPrinted>
  <dcterms:created xsi:type="dcterms:W3CDTF">2013-12-02T09:29:28Z</dcterms:created>
  <dcterms:modified xsi:type="dcterms:W3CDTF">2024-08-22T10:42:14Z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66632604</vt:lpwstr>
  </property>
  <property fmtid="{D5CDD505-2E9C-101B-9397-08002B2CF9AE}" pid="3" name="NXPowerLiteSettings">
    <vt:lpwstr>8700052003A000</vt:lpwstr>
  </property>
  <property fmtid="{D5CDD505-2E9C-101B-9397-08002B2CF9AE}" pid="4" name="NXPowerLiteVersion">
    <vt:lpwstr>D8.0.5</vt:lpwstr>
  </property>
</Properties>
</file>