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5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notesSlides/notesSlide2.xml" ContentType="application/vnd.openxmlformats-officedocument.presentationml.notesSlide+xml"/>
  <Override PartName="/ppt/media/image37.jpg" ContentType="image/jpg"/>
  <Override PartName="/ppt/media/image39.jpg" ContentType="image/jpg"/>
  <Override PartName="/ppt/media/image40.jpg" ContentType="image/jpg"/>
  <Override PartName="/ppt/media/image41.jpg" ContentType="image/jpg"/>
  <Override PartName="/ppt/notesSlides/notesSlide3.xml" ContentType="application/vnd.openxmlformats-officedocument.presentationml.notesSlide+xml"/>
  <Override PartName="/ppt/media/image44.jpg" ContentType="image/jpg"/>
  <Override PartName="/ppt/notesSlides/notesSlide4.xml" ContentType="application/vnd.openxmlformats-officedocument.presentationml.notesSlide+xml"/>
  <Override PartName="/ppt/media/image46.jpg" ContentType="image/jpg"/>
  <Override PartName="/ppt/notesSlides/notesSlide5.xml" ContentType="application/vnd.openxmlformats-officedocument.presentationml.notesSlide+xml"/>
  <Override PartName="/ppt/media/image48.jpg" ContentType="image/jpg"/>
  <Override PartName="/ppt/notesSlides/notesSlide6.xml" ContentType="application/vnd.openxmlformats-officedocument.presentationml.notesSlide+xml"/>
  <Override PartName="/ppt/media/image50.jpg" ContentType="image/jpg"/>
  <Override PartName="/ppt/notesSlides/notesSlide7.xml" ContentType="application/vnd.openxmlformats-officedocument.presentationml.notesSlide+xml"/>
  <Override PartName="/ppt/media/image52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63" r:id="rId18"/>
    <p:sldId id="270" r:id="rId19"/>
    <p:sldId id="271" r:id="rId20"/>
    <p:sldId id="272" r:id="rId21"/>
    <p:sldId id="273" r:id="rId22"/>
    <p:sldId id="274" r:id="rId23"/>
  </p:sldIdLst>
  <p:sldSz cx="9906000" cy="6858000" type="A4"/>
  <p:notesSz cx="9906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56"/>
    <p:restoredTop sz="97530"/>
  </p:normalViewPr>
  <p:slideViewPr>
    <p:cSldViewPr>
      <p:cViewPr>
        <p:scale>
          <a:sx n="122" d="100"/>
          <a:sy n="122" d="100"/>
        </p:scale>
        <p:origin x="3304" y="17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6623-8010-5D4D-A670-76397F89B7E4}" type="datetimeFigureOut">
              <a:rPr kumimoji="1" lang="ja-JP" altLang="en-US" smtClean="0"/>
              <a:t>2026/3/3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0600" y="3300413"/>
            <a:ext cx="79248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13C66-D876-684B-B9E0-1DCA69A960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62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286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032A-ABFD-7523-C601-CB074529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6E6821-07EE-86C5-48C4-1BE108C8B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D41A62-37D2-0E90-BE04-90AA27326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EBDDD5-EAF0-5C7B-E819-E25E0C4FC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537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30E19-9D67-808D-0D0F-AAAF161F7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E9E605-4CCE-244E-56A0-C0939BB01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A1DCF2-965A-37A6-F9E3-218274C1F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AB68D0-1FA8-127F-C37D-5A98ED027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909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8FB5-599B-589D-AFF3-24082C496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6210DBC-ABDE-6132-C3F7-30B7B7284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C6C10D-C19A-9E7B-AF3E-5738D58EA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AC240B-64F9-846E-BA17-1E989ABB6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940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4E8D-3272-96B1-E2AA-EA9D477C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9D6135-173C-FE2B-1220-288DA3B13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C655732-50D0-5C2D-B950-4EB4CA5E5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72D374-E348-E7B2-12DC-5C26451AC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39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333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01671-6BAC-A83A-0A6B-5041D3478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81AE7B-0D8E-47BF-DD07-F9D9C1C3A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A82B9A-5948-FE73-9AA4-FF9EF3F30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464335-7826-1EFA-CDF4-9FBAA7E89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580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3D51B-3915-DFEB-9AB3-D3B06DF5D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F486EA-EAB3-3E0A-67D9-3E8178E8F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A930C9-AC9B-4686-DE5D-629F0915E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C64F15-7CCC-D150-F704-EA46ABB92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5994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2500-2AB3-540E-F8D8-9A21A6ECC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B19B53-4AD7-1CC5-3EEB-C21FD58FF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5635F9-B0D6-521C-8970-37A2EAD43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AF08C7-808F-8D3A-3AB9-725FCDC06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880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8BB3D-CF92-FC5A-FBC4-EAACD05E2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40E0B7-B061-24FE-3A54-FCB2EA5F1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0A0C78-B5AF-D1D5-0BEA-E3CE1FF09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C2E5EC-E86D-5473-A66D-1FF8A05BC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903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2EDB3-25D6-B9AF-5A25-3B428E4BD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180AC5-1D2A-4C8E-8013-A7A9F7281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338C80-2E22-4F5A-66B0-7BD4671EA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909F5E-CB6F-301C-7ECD-10EEF868E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26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20A00-4151-9140-8D2E-DC9648D6E5F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753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D32A3-CB7F-E627-8FC3-DF207EE5A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35E607-3826-0782-9488-522C67EDB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A0275E-0C39-7455-B981-7C108B263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C1AABC-A096-5FE4-E683-E17CEAB31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0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DC8D7-9898-D065-7A07-D839FB56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B8DB014-592D-F7D9-A512-779040962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E09861D-2929-B2B7-48AB-977A201D5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EB52AE-BFB6-B779-286C-3DCD87D4B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20A00-4151-9140-8D2E-DC9648D6E5F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0489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2D495-68B6-C497-97C2-130B635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79EA50-9DD3-8A49-DD22-AD6CB14B9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207A45-15E2-9A68-FF27-B286B8A46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3686B8-3347-7373-EF94-D4A0786FA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90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5F608-EBAF-0E7D-7BD9-512F575A2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91CD82-B605-0ABF-2CC6-FCCE8DE75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1815C1-0674-57B7-440A-CACA58938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C35D7D-6038-D628-1B0C-A971B0274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682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FA3E0-9F0E-142E-1BB6-85D942F92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90247C-9FD2-43CA-D063-29D46C025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2F8FA9-9E3B-401B-36C1-91DD21A2C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640BDC-1B90-5160-AA40-B5B8AAE2E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55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CA0C2-1750-F571-1EF6-67056AC73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D8FC23-C428-396C-B3D2-5827CD6D2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E193C9-08FB-1F27-4D67-C0E6A107E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37344B-CC6D-2920-ECD2-B272D633A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84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520D7-E68D-D1A1-CDDB-9DB11484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710928-1E99-EA9D-0915-EE5C25104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A3F1DF-FF91-8B73-C4D0-966E9493C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F5D312-0072-DF0F-35DA-E2CC33ECA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13C66-D876-684B-B9E0-1DCA69A9604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75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3992" y="25577"/>
            <a:ext cx="9619615" cy="589280"/>
          </a:xfrm>
          <a:custGeom>
            <a:avLst/>
            <a:gdLst/>
            <a:ahLst/>
            <a:cxnLst/>
            <a:rect l="l" t="t" r="r" b="b"/>
            <a:pathLst>
              <a:path w="9619615" h="589280">
                <a:moveTo>
                  <a:pt x="0" y="0"/>
                </a:moveTo>
                <a:lnTo>
                  <a:pt x="9619195" y="0"/>
                </a:lnTo>
                <a:lnTo>
                  <a:pt x="9619195" y="589279"/>
                </a:lnTo>
                <a:lnTo>
                  <a:pt x="0" y="58927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E4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82051" y="25577"/>
            <a:ext cx="8181340" cy="588010"/>
          </a:xfrm>
          <a:custGeom>
            <a:avLst/>
            <a:gdLst/>
            <a:ahLst/>
            <a:cxnLst/>
            <a:rect l="l" t="t" r="r" b="b"/>
            <a:pathLst>
              <a:path w="8181340" h="588010">
                <a:moveTo>
                  <a:pt x="8181149" y="0"/>
                </a:moveTo>
                <a:lnTo>
                  <a:pt x="0" y="0"/>
                </a:lnTo>
                <a:lnTo>
                  <a:pt x="0" y="587717"/>
                </a:lnTo>
                <a:lnTo>
                  <a:pt x="8181149" y="587717"/>
                </a:lnTo>
                <a:lnTo>
                  <a:pt x="8181149" y="0"/>
                </a:lnTo>
                <a:close/>
              </a:path>
            </a:pathLst>
          </a:custGeom>
          <a:solidFill>
            <a:srgbClr val="4E4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294602" y="355580"/>
            <a:ext cx="0" cy="264160"/>
          </a:xfrm>
          <a:custGeom>
            <a:avLst/>
            <a:gdLst/>
            <a:ahLst/>
            <a:cxnLst/>
            <a:rect l="l" t="t" r="r" b="b"/>
            <a:pathLst>
              <a:path h="264159">
                <a:moveTo>
                  <a:pt x="0" y="0"/>
                </a:moveTo>
                <a:lnTo>
                  <a:pt x="0" y="2639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429834" y="355580"/>
            <a:ext cx="8331200" cy="0"/>
          </a:xfrm>
          <a:custGeom>
            <a:avLst/>
            <a:gdLst/>
            <a:ahLst/>
            <a:cxnLst/>
            <a:rect l="l" t="t" r="r" b="b"/>
            <a:pathLst>
              <a:path w="8331200">
                <a:moveTo>
                  <a:pt x="0" y="0"/>
                </a:moveTo>
                <a:lnTo>
                  <a:pt x="83312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274320"/>
            <a:ext cx="89154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300" y="1577340"/>
            <a:ext cx="89154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DB39767-7A97-0642-6416-DC7F5DC4B1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6" y="220171"/>
            <a:ext cx="1245581" cy="1985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1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36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3.jpg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2.emf" Type="http://schemas.openxmlformats.org/officeDocument/2006/relationships/image"/></Relationships>
</file>

<file path=ppt/slides/_rels/slide10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10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59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58.jpeg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2.emf" Type="http://schemas.openxmlformats.org/officeDocument/2006/relationships/image"/></Relationships>
</file>

<file path=ppt/slides/_rels/slide11.xml.rels><?xml version="1.0" encoding="UTF-8" standalone="yes" ?><Relationships xmlns="http://schemas.openxmlformats.org/package/2006/relationships"><Relationship Id="rId13" Target="../media/image13.jpg" Type="http://schemas.openxmlformats.org/officeDocument/2006/relationships/image"/><Relationship Id="rId18" Target="../media/image18.jpg" Type="http://schemas.openxmlformats.org/officeDocument/2006/relationships/image"/><Relationship Id="rId26" Target="../media/image26.png" Type="http://schemas.openxmlformats.org/officeDocument/2006/relationships/image"/><Relationship Id="rId21" Target="../media/image21.jpg" Type="http://schemas.openxmlformats.org/officeDocument/2006/relationships/image"/><Relationship Id="rId34" Target="../media/image34.jpg" Type="http://schemas.openxmlformats.org/officeDocument/2006/relationships/image"/><Relationship Id="rId7" Target="../media/image7.jpg" Type="http://schemas.openxmlformats.org/officeDocument/2006/relationships/image"/><Relationship Id="rId12" Target="../media/image12.jpg" Type="http://schemas.openxmlformats.org/officeDocument/2006/relationships/image"/><Relationship Id="rId17" Target="../media/image17.jpg" Type="http://schemas.openxmlformats.org/officeDocument/2006/relationships/image"/><Relationship Id="rId25" Target="../media/image25.jpg" Type="http://schemas.openxmlformats.org/officeDocument/2006/relationships/image"/><Relationship Id="rId33" Target="../media/image33.jpg" Type="http://schemas.openxmlformats.org/officeDocument/2006/relationships/image"/><Relationship Id="rId2" Target="../notesSlides/notesSlide11.xml" Type="http://schemas.openxmlformats.org/officeDocument/2006/relationships/notesSlide"/><Relationship Id="rId16" Target="../media/image16.jpeg" Type="http://schemas.openxmlformats.org/officeDocument/2006/relationships/image"/><Relationship Id="rId20" Target="../media/image20.jpg" Type="http://schemas.openxmlformats.org/officeDocument/2006/relationships/image"/><Relationship Id="rId29" Target="../media/image29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6.jpg" Type="http://schemas.openxmlformats.org/officeDocument/2006/relationships/image"/><Relationship Id="rId11" Target="../media/image11.jpg" Type="http://schemas.openxmlformats.org/officeDocument/2006/relationships/image"/><Relationship Id="rId24" Target="../media/image24.jpg" Type="http://schemas.openxmlformats.org/officeDocument/2006/relationships/image"/><Relationship Id="rId32" Target="../media/image32.jpg" Type="http://schemas.openxmlformats.org/officeDocument/2006/relationships/image"/><Relationship Id="rId37" Target="../media/image61.png" Type="http://schemas.openxmlformats.org/officeDocument/2006/relationships/image"/><Relationship Id="rId5" Target="../media/image5.emf" Type="http://schemas.openxmlformats.org/officeDocument/2006/relationships/image"/><Relationship Id="rId15" Target="../media/image15.jpg" Type="http://schemas.openxmlformats.org/officeDocument/2006/relationships/image"/><Relationship Id="rId23" Target="../media/image23.jpg" Type="http://schemas.openxmlformats.org/officeDocument/2006/relationships/image"/><Relationship Id="rId28" Target="../media/image28.png" Type="http://schemas.openxmlformats.org/officeDocument/2006/relationships/image"/><Relationship Id="rId36" Target="../media/image60.jpeg" Type="http://schemas.openxmlformats.org/officeDocument/2006/relationships/image"/><Relationship Id="rId10" Target="../media/image10.jpg" Type="http://schemas.openxmlformats.org/officeDocument/2006/relationships/image"/><Relationship Id="rId19" Target="../media/image19.jpg" Type="http://schemas.openxmlformats.org/officeDocument/2006/relationships/image"/><Relationship Id="rId31" Target="../media/image31.png" Type="http://schemas.openxmlformats.org/officeDocument/2006/relationships/image"/><Relationship Id="rId4" Target="../media/image4.emf" Type="http://schemas.openxmlformats.org/officeDocument/2006/relationships/image"/><Relationship Id="rId9" Target="../media/image9.jpg" Type="http://schemas.openxmlformats.org/officeDocument/2006/relationships/image"/><Relationship Id="rId14" Target="../media/image14.jpeg" Type="http://schemas.openxmlformats.org/officeDocument/2006/relationships/image"/><Relationship Id="rId22" Target="../media/image22.jpg" Type="http://schemas.openxmlformats.org/officeDocument/2006/relationships/image"/><Relationship Id="rId27" Target="../media/image27.png" Type="http://schemas.openxmlformats.org/officeDocument/2006/relationships/image"/><Relationship Id="rId30" Target="../media/image30.png" Type="http://schemas.openxmlformats.org/officeDocument/2006/relationships/image"/><Relationship Id="rId35" Target="../media/image35.jpg" Type="http://schemas.openxmlformats.org/officeDocument/2006/relationships/image"/><Relationship Id="rId8" Target="../media/image8.jpg" Type="http://schemas.openxmlformats.org/officeDocument/2006/relationships/image"/><Relationship Id="rId3" Target="../media/image2.emf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13" Target="../media/image13.jpg" Type="http://schemas.openxmlformats.org/officeDocument/2006/relationships/image"/><Relationship Id="rId18" Target="../media/image18.jpg" Type="http://schemas.openxmlformats.org/officeDocument/2006/relationships/image"/><Relationship Id="rId26" Target="../media/image26.png" Type="http://schemas.openxmlformats.org/officeDocument/2006/relationships/image"/><Relationship Id="rId3" Target="../media/image2.emf" Type="http://schemas.openxmlformats.org/officeDocument/2006/relationships/image"/><Relationship Id="rId21" Target="../media/image21.jpg" Type="http://schemas.openxmlformats.org/officeDocument/2006/relationships/image"/><Relationship Id="rId34" Target="../media/image34.jpg" Type="http://schemas.openxmlformats.org/officeDocument/2006/relationships/image"/><Relationship Id="rId7" Target="../media/image7.jpg" Type="http://schemas.openxmlformats.org/officeDocument/2006/relationships/image"/><Relationship Id="rId12" Target="../media/image12.jpg" Type="http://schemas.openxmlformats.org/officeDocument/2006/relationships/image"/><Relationship Id="rId17" Target="../media/image17.jpg" Type="http://schemas.openxmlformats.org/officeDocument/2006/relationships/image"/><Relationship Id="rId25" Target="../media/image25.jpg" Type="http://schemas.openxmlformats.org/officeDocument/2006/relationships/image"/><Relationship Id="rId33" Target="../media/image33.jpg" Type="http://schemas.openxmlformats.org/officeDocument/2006/relationships/image"/><Relationship Id="rId2" Target="../notesSlides/notesSlide12.xml" Type="http://schemas.openxmlformats.org/officeDocument/2006/relationships/notesSlide"/><Relationship Id="rId16" Target="../media/image16.jpeg" Type="http://schemas.openxmlformats.org/officeDocument/2006/relationships/image"/><Relationship Id="rId20" Target="../media/image20.jpg" Type="http://schemas.openxmlformats.org/officeDocument/2006/relationships/image"/><Relationship Id="rId29" Target="../media/image29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6.jpg" Type="http://schemas.openxmlformats.org/officeDocument/2006/relationships/image"/><Relationship Id="rId11" Target="../media/image11.jpg" Type="http://schemas.openxmlformats.org/officeDocument/2006/relationships/image"/><Relationship Id="rId24" Target="../media/image24.jpg" Type="http://schemas.openxmlformats.org/officeDocument/2006/relationships/image"/><Relationship Id="rId32" Target="../media/image32.jpg" Type="http://schemas.openxmlformats.org/officeDocument/2006/relationships/image"/><Relationship Id="rId5" Target="../media/image5.emf" Type="http://schemas.openxmlformats.org/officeDocument/2006/relationships/image"/><Relationship Id="rId15" Target="../media/image15.jpg" Type="http://schemas.openxmlformats.org/officeDocument/2006/relationships/image"/><Relationship Id="rId23" Target="../media/image23.jpg" Type="http://schemas.openxmlformats.org/officeDocument/2006/relationships/image"/><Relationship Id="rId28" Target="../media/image28.png" Type="http://schemas.openxmlformats.org/officeDocument/2006/relationships/image"/><Relationship Id="rId36" Target="../media/image62.jpeg" Type="http://schemas.openxmlformats.org/officeDocument/2006/relationships/image"/><Relationship Id="rId10" Target="../media/image10.jpg" Type="http://schemas.openxmlformats.org/officeDocument/2006/relationships/image"/><Relationship Id="rId19" Target="../media/image19.jpg" Type="http://schemas.openxmlformats.org/officeDocument/2006/relationships/image"/><Relationship Id="rId31" Target="../media/image31.png" Type="http://schemas.openxmlformats.org/officeDocument/2006/relationships/image"/><Relationship Id="rId4" Target="../media/image4.emf" Type="http://schemas.openxmlformats.org/officeDocument/2006/relationships/image"/><Relationship Id="rId9" Target="../media/image9.jpg" Type="http://schemas.openxmlformats.org/officeDocument/2006/relationships/image"/><Relationship Id="rId14" Target="../media/image14.jpeg" Type="http://schemas.openxmlformats.org/officeDocument/2006/relationships/image"/><Relationship Id="rId22" Target="../media/image22.jpg" Type="http://schemas.openxmlformats.org/officeDocument/2006/relationships/image"/><Relationship Id="rId27" Target="../media/image27.png" Type="http://schemas.openxmlformats.org/officeDocument/2006/relationships/image"/><Relationship Id="rId30" Target="../media/image30.png" Type="http://schemas.openxmlformats.org/officeDocument/2006/relationships/image"/><Relationship Id="rId35" Target="../media/image35.jpg" Type="http://schemas.openxmlformats.org/officeDocument/2006/relationships/image"/><Relationship Id="rId8" Target="../media/image8.jp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13" Target="../media/image13.jpg" Type="http://schemas.openxmlformats.org/officeDocument/2006/relationships/image"/><Relationship Id="rId18" Target="../media/image18.jpg" Type="http://schemas.openxmlformats.org/officeDocument/2006/relationships/image"/><Relationship Id="rId26" Target="../media/image26.png" Type="http://schemas.openxmlformats.org/officeDocument/2006/relationships/image"/><Relationship Id="rId3" Target="../media/image2.emf" Type="http://schemas.openxmlformats.org/officeDocument/2006/relationships/image"/><Relationship Id="rId21" Target="../media/image21.jpg" Type="http://schemas.openxmlformats.org/officeDocument/2006/relationships/image"/><Relationship Id="rId34" Target="../media/image34.jpg" Type="http://schemas.openxmlformats.org/officeDocument/2006/relationships/image"/><Relationship Id="rId7" Target="../media/image7.jpg" Type="http://schemas.openxmlformats.org/officeDocument/2006/relationships/image"/><Relationship Id="rId12" Target="../media/image12.jpg" Type="http://schemas.openxmlformats.org/officeDocument/2006/relationships/image"/><Relationship Id="rId17" Target="../media/image17.jpg" Type="http://schemas.openxmlformats.org/officeDocument/2006/relationships/image"/><Relationship Id="rId25" Target="../media/image25.jpg" Type="http://schemas.openxmlformats.org/officeDocument/2006/relationships/image"/><Relationship Id="rId33" Target="../media/image33.jpg" Type="http://schemas.openxmlformats.org/officeDocument/2006/relationships/image"/><Relationship Id="rId2" Target="../notesSlides/notesSlide13.xml" Type="http://schemas.openxmlformats.org/officeDocument/2006/relationships/notesSlide"/><Relationship Id="rId16" Target="../media/image16.jpeg" Type="http://schemas.openxmlformats.org/officeDocument/2006/relationships/image"/><Relationship Id="rId20" Target="../media/image20.jpg" Type="http://schemas.openxmlformats.org/officeDocument/2006/relationships/image"/><Relationship Id="rId29" Target="../media/image29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6.jpg" Type="http://schemas.openxmlformats.org/officeDocument/2006/relationships/image"/><Relationship Id="rId11" Target="../media/image11.jpg" Type="http://schemas.openxmlformats.org/officeDocument/2006/relationships/image"/><Relationship Id="rId24" Target="../media/image24.jpg" Type="http://schemas.openxmlformats.org/officeDocument/2006/relationships/image"/><Relationship Id="rId32" Target="../media/image32.jpg" Type="http://schemas.openxmlformats.org/officeDocument/2006/relationships/image"/><Relationship Id="rId5" Target="../media/image5.emf" Type="http://schemas.openxmlformats.org/officeDocument/2006/relationships/image"/><Relationship Id="rId15" Target="../media/image15.jpg" Type="http://schemas.openxmlformats.org/officeDocument/2006/relationships/image"/><Relationship Id="rId23" Target="../media/image23.jpg" Type="http://schemas.openxmlformats.org/officeDocument/2006/relationships/image"/><Relationship Id="rId28" Target="../media/image28.png" Type="http://schemas.openxmlformats.org/officeDocument/2006/relationships/image"/><Relationship Id="rId36" Target="../media/image63.jpg" Type="http://schemas.openxmlformats.org/officeDocument/2006/relationships/image"/><Relationship Id="rId10" Target="../media/image10.jpg" Type="http://schemas.openxmlformats.org/officeDocument/2006/relationships/image"/><Relationship Id="rId19" Target="../media/image19.jpg" Type="http://schemas.openxmlformats.org/officeDocument/2006/relationships/image"/><Relationship Id="rId31" Target="../media/image31.png" Type="http://schemas.openxmlformats.org/officeDocument/2006/relationships/image"/><Relationship Id="rId4" Target="../media/image4.emf" Type="http://schemas.openxmlformats.org/officeDocument/2006/relationships/image"/><Relationship Id="rId9" Target="../media/image9.jpg" Type="http://schemas.openxmlformats.org/officeDocument/2006/relationships/image"/><Relationship Id="rId14" Target="../media/image14.jpeg" Type="http://schemas.openxmlformats.org/officeDocument/2006/relationships/image"/><Relationship Id="rId22" Target="../media/image22.jpg" Type="http://schemas.openxmlformats.org/officeDocument/2006/relationships/image"/><Relationship Id="rId27" Target="../media/image27.png" Type="http://schemas.openxmlformats.org/officeDocument/2006/relationships/image"/><Relationship Id="rId30" Target="../media/image30.png" Type="http://schemas.openxmlformats.org/officeDocument/2006/relationships/image"/><Relationship Id="rId35" Target="../media/image35.jpg" Type="http://schemas.openxmlformats.org/officeDocument/2006/relationships/image"/><Relationship Id="rId8" Target="../media/image8.jpg" Type="http://schemas.openxmlformats.org/officeDocument/2006/relationships/image"/></Relationships>
</file>

<file path=ppt/slides/_rels/slide14.xml.rels><?xml version="1.0" encoding="UTF-8" standalone="yes" ?><Relationships xmlns="http://schemas.openxmlformats.org/package/2006/relationships"><Relationship Id="rId26" Target="../media/image70.png" Type="http://schemas.openxmlformats.org/officeDocument/2006/relationships/image"/><Relationship Id="rId21" Target="../media/image65.png" Type="http://schemas.openxmlformats.org/officeDocument/2006/relationships/image"/><Relationship Id="rId42" Target="../media/image39.jpg" Type="http://schemas.openxmlformats.org/officeDocument/2006/relationships/image"/><Relationship Id="rId47" Target="../media/image18.jpg" Type="http://schemas.openxmlformats.org/officeDocument/2006/relationships/image"/><Relationship Id="rId63" Target="../media/image95.jpeg" Type="http://schemas.openxmlformats.org/officeDocument/2006/relationships/image"/><Relationship Id="rId68" Target="../media/image34.jpg" Type="http://schemas.openxmlformats.org/officeDocument/2006/relationships/image"/><Relationship Id="rId7" Target="../media/image13.jpg" Type="http://schemas.openxmlformats.org/officeDocument/2006/relationships/image"/><Relationship Id="rId2" Target="../notesSlides/notesSlide14.xml" Type="http://schemas.openxmlformats.org/officeDocument/2006/relationships/notesSlide"/><Relationship Id="rId16" Target="../media/image7.jpg" Type="http://schemas.openxmlformats.org/officeDocument/2006/relationships/image"/><Relationship Id="rId29" Target="../media/image73.png" Type="http://schemas.openxmlformats.org/officeDocument/2006/relationships/image"/><Relationship Id="rId11" Target="../media/image10.jpg" Type="http://schemas.openxmlformats.org/officeDocument/2006/relationships/image"/><Relationship Id="rId24" Target="../media/image68.png" Type="http://schemas.openxmlformats.org/officeDocument/2006/relationships/image"/><Relationship Id="rId32" Target="../media/image76.png" Type="http://schemas.openxmlformats.org/officeDocument/2006/relationships/image"/><Relationship Id="rId37" Target="../media/image27.png" Type="http://schemas.openxmlformats.org/officeDocument/2006/relationships/image"/><Relationship Id="rId40" Target="../media/image30.png" Type="http://schemas.openxmlformats.org/officeDocument/2006/relationships/image"/><Relationship Id="rId45" Target="../media/image41.jpg" Type="http://schemas.openxmlformats.org/officeDocument/2006/relationships/image"/><Relationship Id="rId53" Target="../media/image2.emf" Type="http://schemas.openxmlformats.org/officeDocument/2006/relationships/image"/><Relationship Id="rId58" Target="../media/image90.png" Type="http://schemas.openxmlformats.org/officeDocument/2006/relationships/image"/><Relationship Id="rId66" Target="../media/image32.jpg" Type="http://schemas.openxmlformats.org/officeDocument/2006/relationships/image"/><Relationship Id="rId5" Target="../media/image11.jpg" Type="http://schemas.openxmlformats.org/officeDocument/2006/relationships/image"/><Relationship Id="rId61" Target="../media/image93.png" Type="http://schemas.openxmlformats.org/officeDocument/2006/relationships/image"/><Relationship Id="rId19" Target="../media/image24.jpg" Type="http://schemas.openxmlformats.org/officeDocument/2006/relationships/image"/><Relationship Id="rId14" Target="../media/image17.jpg" Type="http://schemas.openxmlformats.org/officeDocument/2006/relationships/image"/><Relationship Id="rId22" Target="../media/image66.png" Type="http://schemas.openxmlformats.org/officeDocument/2006/relationships/image"/><Relationship Id="rId27" Target="../media/image71.png" Type="http://schemas.openxmlformats.org/officeDocument/2006/relationships/image"/><Relationship Id="rId30" Target="../media/image74.png" Type="http://schemas.openxmlformats.org/officeDocument/2006/relationships/image"/><Relationship Id="rId35" Target="../media/image79.png" Type="http://schemas.openxmlformats.org/officeDocument/2006/relationships/image"/><Relationship Id="rId43" Target="../media/image40.jpg" Type="http://schemas.openxmlformats.org/officeDocument/2006/relationships/image"/><Relationship Id="rId48" Target="../media/image81.emf" Type="http://schemas.openxmlformats.org/officeDocument/2006/relationships/image"/><Relationship Id="rId56" Target="../media/image88.png" Type="http://schemas.openxmlformats.org/officeDocument/2006/relationships/image"/><Relationship Id="rId64" Target="../media/image96.jpeg" Type="http://schemas.openxmlformats.org/officeDocument/2006/relationships/image"/><Relationship Id="rId69" Target="../media/image35.jpg" Type="http://schemas.openxmlformats.org/officeDocument/2006/relationships/image"/><Relationship Id="rId8" Target="../media/image14.jpeg" Type="http://schemas.openxmlformats.org/officeDocument/2006/relationships/image"/><Relationship Id="rId51" Target="../media/image84.emf" Type="http://schemas.openxmlformats.org/officeDocument/2006/relationships/image"/><Relationship Id="rId3" Target="../media/image4.emf" Type="http://schemas.openxmlformats.org/officeDocument/2006/relationships/image"/><Relationship Id="rId12" Target="../media/image25.jpg" Type="http://schemas.openxmlformats.org/officeDocument/2006/relationships/image"/><Relationship Id="rId17" Target="../media/image8.jpg" Type="http://schemas.openxmlformats.org/officeDocument/2006/relationships/image"/><Relationship Id="rId25" Target="../media/image69.png" Type="http://schemas.openxmlformats.org/officeDocument/2006/relationships/image"/><Relationship Id="rId33" Target="../media/image77.png" Type="http://schemas.openxmlformats.org/officeDocument/2006/relationships/image"/><Relationship Id="rId38" Target="../media/image28.png" Type="http://schemas.openxmlformats.org/officeDocument/2006/relationships/image"/><Relationship Id="rId46" Target="../media/image42.png" Type="http://schemas.openxmlformats.org/officeDocument/2006/relationships/image"/><Relationship Id="rId59" Target="../media/image91.png" Type="http://schemas.openxmlformats.org/officeDocument/2006/relationships/image"/><Relationship Id="rId67" Target="../media/image33.jpg" Type="http://schemas.openxmlformats.org/officeDocument/2006/relationships/image"/><Relationship Id="rId20" Target="../media/image64.png" Type="http://schemas.openxmlformats.org/officeDocument/2006/relationships/image"/><Relationship Id="rId41" Target="../media/image31.png" Type="http://schemas.openxmlformats.org/officeDocument/2006/relationships/image"/><Relationship Id="rId54" Target="../media/image86.png" Type="http://schemas.openxmlformats.org/officeDocument/2006/relationships/image"/><Relationship Id="rId62" Target="../media/image94.jpe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12.jpg" Type="http://schemas.openxmlformats.org/officeDocument/2006/relationships/image"/><Relationship Id="rId15" Target="../media/image6.jpg" Type="http://schemas.openxmlformats.org/officeDocument/2006/relationships/image"/><Relationship Id="rId23" Target="../media/image67.png" Type="http://schemas.openxmlformats.org/officeDocument/2006/relationships/image"/><Relationship Id="rId28" Target="../media/image72.png" Type="http://schemas.openxmlformats.org/officeDocument/2006/relationships/image"/><Relationship Id="rId36" Target="../media/image26.png" Type="http://schemas.openxmlformats.org/officeDocument/2006/relationships/image"/><Relationship Id="rId49" Target="../media/image82.png" Type="http://schemas.openxmlformats.org/officeDocument/2006/relationships/image"/><Relationship Id="rId57" Target="../media/image89.png" Type="http://schemas.openxmlformats.org/officeDocument/2006/relationships/image"/><Relationship Id="rId10" Target="../media/image9.jpg" Type="http://schemas.openxmlformats.org/officeDocument/2006/relationships/image"/><Relationship Id="rId31" Target="../media/image75.png" Type="http://schemas.openxmlformats.org/officeDocument/2006/relationships/image"/><Relationship Id="rId44" Target="../media/image80.png" Type="http://schemas.openxmlformats.org/officeDocument/2006/relationships/image"/><Relationship Id="rId52" Target="../media/image85.jpeg" Type="http://schemas.openxmlformats.org/officeDocument/2006/relationships/image"/><Relationship Id="rId60" Target="../media/image92.png" Type="http://schemas.openxmlformats.org/officeDocument/2006/relationships/image"/><Relationship Id="rId65" Target="../media/image97.jpeg" Type="http://schemas.openxmlformats.org/officeDocument/2006/relationships/image"/><Relationship Id="rId4" Target="../media/image5.emf" Type="http://schemas.openxmlformats.org/officeDocument/2006/relationships/image"/><Relationship Id="rId9" Target="../media/image15.jpg" Type="http://schemas.openxmlformats.org/officeDocument/2006/relationships/image"/><Relationship Id="rId13" Target="../media/image16.jpeg" Type="http://schemas.openxmlformats.org/officeDocument/2006/relationships/image"/><Relationship Id="rId18" Target="../media/image19.jpg" Type="http://schemas.openxmlformats.org/officeDocument/2006/relationships/image"/><Relationship Id="rId39" Target="../media/image29.png" Type="http://schemas.openxmlformats.org/officeDocument/2006/relationships/image"/><Relationship Id="rId34" Target="../media/image78.png" Type="http://schemas.openxmlformats.org/officeDocument/2006/relationships/image"/><Relationship Id="rId50" Target="../media/image83.png" Type="http://schemas.openxmlformats.org/officeDocument/2006/relationships/image"/><Relationship Id="rId55" Target="../media/image87.pn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8" Target="../media/image25.jpg" Type="http://schemas.openxmlformats.org/officeDocument/2006/relationships/image"/><Relationship Id="rId13" Target="../media/image11.jpg" Type="http://schemas.openxmlformats.org/officeDocument/2006/relationships/image"/><Relationship Id="rId18" Target="../media/image24.jpg" Type="http://schemas.openxmlformats.org/officeDocument/2006/relationships/image"/><Relationship Id="rId26" Target="../media/image104.jpeg" Type="http://schemas.openxmlformats.org/officeDocument/2006/relationships/image"/><Relationship Id="rId3" Target="../media/image4.emf" Type="http://schemas.openxmlformats.org/officeDocument/2006/relationships/image"/><Relationship Id="rId21" Target="../media/image99.jpeg" Type="http://schemas.openxmlformats.org/officeDocument/2006/relationships/image"/><Relationship Id="rId7" Target="../media/image18.jpg" Type="http://schemas.openxmlformats.org/officeDocument/2006/relationships/image"/><Relationship Id="rId12" Target="../media/image8.jpg" Type="http://schemas.openxmlformats.org/officeDocument/2006/relationships/image"/><Relationship Id="rId17" Target="../media/image19.jpg" Type="http://schemas.openxmlformats.org/officeDocument/2006/relationships/image"/><Relationship Id="rId25" Target="../media/image103.emf" Type="http://schemas.openxmlformats.org/officeDocument/2006/relationships/image"/><Relationship Id="rId2" Target="../notesSlides/notesSlide15.xml" Type="http://schemas.openxmlformats.org/officeDocument/2006/relationships/notesSlide"/><Relationship Id="rId16" Target="../media/image14.jpeg" Type="http://schemas.openxmlformats.org/officeDocument/2006/relationships/image"/><Relationship Id="rId20" Target="../media/image98.jpeg" Type="http://schemas.openxmlformats.org/officeDocument/2006/relationships/image"/><Relationship Id="rId29" Target="../media/image107.jpe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17.jpg" Type="http://schemas.openxmlformats.org/officeDocument/2006/relationships/image"/><Relationship Id="rId11" Target="../media/image7.jpg" Type="http://schemas.openxmlformats.org/officeDocument/2006/relationships/image"/><Relationship Id="rId24" Target="../media/image102.png" Type="http://schemas.openxmlformats.org/officeDocument/2006/relationships/image"/><Relationship Id="rId5" Target="../media/image10.jpg" Type="http://schemas.openxmlformats.org/officeDocument/2006/relationships/image"/><Relationship Id="rId15" Target="../media/image13.jpg" Type="http://schemas.openxmlformats.org/officeDocument/2006/relationships/image"/><Relationship Id="rId23" Target="../media/image101.jpeg" Type="http://schemas.openxmlformats.org/officeDocument/2006/relationships/image"/><Relationship Id="rId28" Target="../media/image106.jpg" Type="http://schemas.openxmlformats.org/officeDocument/2006/relationships/image"/><Relationship Id="rId10" Target="../media/image6.jpg" Type="http://schemas.openxmlformats.org/officeDocument/2006/relationships/image"/><Relationship Id="rId19" Target="../media/image2.emf" Type="http://schemas.openxmlformats.org/officeDocument/2006/relationships/image"/><Relationship Id="rId4" Target="../media/image9.jpg" Type="http://schemas.openxmlformats.org/officeDocument/2006/relationships/image"/><Relationship Id="rId9" Target="../media/image5.emf" Type="http://schemas.openxmlformats.org/officeDocument/2006/relationships/image"/><Relationship Id="rId14" Target="../media/image12.jpg" Type="http://schemas.openxmlformats.org/officeDocument/2006/relationships/image"/><Relationship Id="rId22" Target="../media/image100.jpeg" Type="http://schemas.openxmlformats.org/officeDocument/2006/relationships/image"/><Relationship Id="rId27" Target="../media/image105.jpeg" Type="http://schemas.openxmlformats.org/officeDocument/2006/relationships/image"/><Relationship Id="rId30" Target="../media/image108.jpg" Type="http://schemas.openxmlformats.org/officeDocument/2006/relationships/image"/></Relationships>
</file>

<file path=ppt/slides/_rels/slide16.xml.rels><?xml version="1.0" encoding="UTF-8" standalone="yes" ?><Relationships xmlns="http://schemas.openxmlformats.org/package/2006/relationships"><Relationship Id="rId8" Target="../media/image98.jpeg" Type="http://schemas.openxmlformats.org/officeDocument/2006/relationships/image"/><Relationship Id="rId13" Target="../media/image113.jpg" Type="http://schemas.openxmlformats.org/officeDocument/2006/relationships/image"/><Relationship Id="rId18" Target="../media/image118.jpeg" Type="http://schemas.openxmlformats.org/officeDocument/2006/relationships/image"/><Relationship Id="rId3" Target="../media/image7.jpg" Type="http://schemas.openxmlformats.org/officeDocument/2006/relationships/image"/><Relationship Id="rId21" Target="../media/image121.emf" Type="http://schemas.openxmlformats.org/officeDocument/2006/relationships/image"/><Relationship Id="rId7" Target="../media/image24.jpg" Type="http://schemas.openxmlformats.org/officeDocument/2006/relationships/image"/><Relationship Id="rId12" Target="../media/image112.jpg" Type="http://schemas.openxmlformats.org/officeDocument/2006/relationships/image"/><Relationship Id="rId17" Target="../media/image117.jpeg" Type="http://schemas.openxmlformats.org/officeDocument/2006/relationships/image"/><Relationship Id="rId2" Target="../notesSlides/notesSlide16.xml" Type="http://schemas.openxmlformats.org/officeDocument/2006/relationships/notesSlide"/><Relationship Id="rId16" Target="../media/image116.jpeg" Type="http://schemas.openxmlformats.org/officeDocument/2006/relationships/image"/><Relationship Id="rId20" Target="../media/image120.jpe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19.jpg" Type="http://schemas.openxmlformats.org/officeDocument/2006/relationships/image"/><Relationship Id="rId11" Target="../media/image111.jpg" Type="http://schemas.openxmlformats.org/officeDocument/2006/relationships/image"/><Relationship Id="rId5" Target="../media/image14.jpeg" Type="http://schemas.openxmlformats.org/officeDocument/2006/relationships/image"/><Relationship Id="rId15" Target="../media/image115.jpeg" Type="http://schemas.openxmlformats.org/officeDocument/2006/relationships/image"/><Relationship Id="rId10" Target="../media/image110.jpg" Type="http://schemas.openxmlformats.org/officeDocument/2006/relationships/image"/><Relationship Id="rId19" Target="../media/image119.jpeg" Type="http://schemas.openxmlformats.org/officeDocument/2006/relationships/image"/><Relationship Id="rId4" Target="../media/image13.jpg" Type="http://schemas.openxmlformats.org/officeDocument/2006/relationships/image"/><Relationship Id="rId9" Target="../media/image109.jpeg" Type="http://schemas.openxmlformats.org/officeDocument/2006/relationships/image"/><Relationship Id="rId14" Target="../media/image114.jpg" Type="http://schemas.openxmlformats.org/officeDocument/2006/relationships/image"/></Relationships>
</file>

<file path=ppt/slides/_rels/slide17.xml.rels><?xml version="1.0" encoding="UTF-8" standalone="yes" ?><Relationships xmlns="http://schemas.openxmlformats.org/package/2006/relationships"><Relationship Id="rId8" Target="../media/image24.jpg" Type="http://schemas.openxmlformats.org/officeDocument/2006/relationships/image"/><Relationship Id="rId13" Target="../media/image117.jpeg" Type="http://schemas.openxmlformats.org/officeDocument/2006/relationships/image"/><Relationship Id="rId3" Target="../media/image109.jpeg" Type="http://schemas.openxmlformats.org/officeDocument/2006/relationships/image"/><Relationship Id="rId7" Target="../media/image19.jpg" Type="http://schemas.openxmlformats.org/officeDocument/2006/relationships/image"/><Relationship Id="rId12" Target="../media/image116.jpeg" Type="http://schemas.openxmlformats.org/officeDocument/2006/relationships/image"/><Relationship Id="rId17" Target="../media/image122.emf" Type="http://schemas.openxmlformats.org/officeDocument/2006/relationships/image"/><Relationship Id="rId2" Target="../notesSlides/notesSlide17.xml" Type="http://schemas.openxmlformats.org/officeDocument/2006/relationships/notesSlide"/><Relationship Id="rId16" Target="../media/image121.emf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14.jpeg" Type="http://schemas.openxmlformats.org/officeDocument/2006/relationships/image"/><Relationship Id="rId11" Target="../media/image115.jpeg" Type="http://schemas.openxmlformats.org/officeDocument/2006/relationships/image"/><Relationship Id="rId5" Target="../media/image13.jpg" Type="http://schemas.openxmlformats.org/officeDocument/2006/relationships/image"/><Relationship Id="rId15" Target="../media/image119.jpeg" Type="http://schemas.openxmlformats.org/officeDocument/2006/relationships/image"/><Relationship Id="rId10" Target="../media/image113.jpg" Type="http://schemas.openxmlformats.org/officeDocument/2006/relationships/image"/><Relationship Id="rId4" Target="../media/image7.jpg" Type="http://schemas.openxmlformats.org/officeDocument/2006/relationships/image"/><Relationship Id="rId9" Target="../media/image111.jpg" Type="http://schemas.openxmlformats.org/officeDocument/2006/relationships/image"/><Relationship Id="rId14" Target="../media/image118.jpeg" Type="http://schemas.openxmlformats.org/officeDocument/2006/relationships/image"/></Relationships>
</file>

<file path=ppt/slides/_rels/slide18.xml.rels><?xml version="1.0" encoding="UTF-8" standalone="yes" ?><Relationships xmlns="http://schemas.openxmlformats.org/package/2006/relationships"><Relationship Id="rId8" Target="../media/image123.jpeg" Type="http://schemas.openxmlformats.org/officeDocument/2006/relationships/image"/><Relationship Id="rId13" Target="../media/image118.jpeg" Type="http://schemas.openxmlformats.org/officeDocument/2006/relationships/image"/><Relationship Id="rId3" Target="../media/image7.jpg" Type="http://schemas.openxmlformats.org/officeDocument/2006/relationships/image"/><Relationship Id="rId7" Target="../media/image24.jpg" Type="http://schemas.openxmlformats.org/officeDocument/2006/relationships/image"/><Relationship Id="rId12" Target="../media/image117.jpeg" Type="http://schemas.openxmlformats.org/officeDocument/2006/relationships/image"/><Relationship Id="rId17" Target="../media/image124.emf" Type="http://schemas.openxmlformats.org/officeDocument/2006/relationships/image"/><Relationship Id="rId2" Target="../notesSlides/notesSlide18.xml" Type="http://schemas.openxmlformats.org/officeDocument/2006/relationships/notesSlide"/><Relationship Id="rId16" Target="../media/image114.jp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19.jpg" Type="http://schemas.openxmlformats.org/officeDocument/2006/relationships/image"/><Relationship Id="rId11" Target="../media/image116.jpeg" Type="http://schemas.openxmlformats.org/officeDocument/2006/relationships/image"/><Relationship Id="rId5" Target="../media/image14.jpeg" Type="http://schemas.openxmlformats.org/officeDocument/2006/relationships/image"/><Relationship Id="rId15" Target="../media/image121.emf" Type="http://schemas.openxmlformats.org/officeDocument/2006/relationships/image"/><Relationship Id="rId10" Target="../media/image115.jpeg" Type="http://schemas.openxmlformats.org/officeDocument/2006/relationships/image"/><Relationship Id="rId4" Target="../media/image13.jpg" Type="http://schemas.openxmlformats.org/officeDocument/2006/relationships/image"/><Relationship Id="rId9" Target="../media/image111.jpg" Type="http://schemas.openxmlformats.org/officeDocument/2006/relationships/image"/><Relationship Id="rId14" Target="../media/image119.jpeg" Type="http://schemas.openxmlformats.org/officeDocument/2006/relationships/image"/></Relationships>
</file>

<file path=ppt/slides/_rels/slide19.xml.rels><?xml version="1.0" encoding="UTF-8" standalone="yes" ?><Relationships xmlns="http://schemas.openxmlformats.org/package/2006/relationships"><Relationship Id="rId8" Target="../media/image110.jpg" Type="http://schemas.openxmlformats.org/officeDocument/2006/relationships/image"/><Relationship Id="rId13" Target="../media/image119.jpeg" Type="http://schemas.openxmlformats.org/officeDocument/2006/relationships/image"/><Relationship Id="rId3" Target="../media/image7.jpg" Type="http://schemas.openxmlformats.org/officeDocument/2006/relationships/image"/><Relationship Id="rId7" Target="../media/image24.jpg" Type="http://schemas.openxmlformats.org/officeDocument/2006/relationships/image"/><Relationship Id="rId12" Target="../media/image118.jpeg" Type="http://schemas.openxmlformats.org/officeDocument/2006/relationships/image"/><Relationship Id="rId17" Target="../media/image126.emf" Type="http://schemas.openxmlformats.org/officeDocument/2006/relationships/image"/><Relationship Id="rId2" Target="../notesSlides/notesSlide19.xml" Type="http://schemas.openxmlformats.org/officeDocument/2006/relationships/notesSlide"/><Relationship Id="rId16" Target="../media/image112.jp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19.jpg" Type="http://schemas.openxmlformats.org/officeDocument/2006/relationships/image"/><Relationship Id="rId11" Target="../media/image117.jpeg" Type="http://schemas.openxmlformats.org/officeDocument/2006/relationships/image"/><Relationship Id="rId5" Target="../media/image14.jpeg" Type="http://schemas.openxmlformats.org/officeDocument/2006/relationships/image"/><Relationship Id="rId15" Target="../media/image125.jpeg" Type="http://schemas.openxmlformats.org/officeDocument/2006/relationships/image"/><Relationship Id="rId10" Target="../media/image116.jpeg" Type="http://schemas.openxmlformats.org/officeDocument/2006/relationships/image"/><Relationship Id="rId4" Target="../media/image13.jpg" Type="http://schemas.openxmlformats.org/officeDocument/2006/relationships/image"/><Relationship Id="rId9" Target="../media/image115.jpeg" Type="http://schemas.openxmlformats.org/officeDocument/2006/relationships/image"/><Relationship Id="rId14" Target="../media/image121.emf" Type="http://schemas.openxmlformats.org/officeDocument/2006/relationships/image"/></Relationships>
</file>

<file path=ppt/slides/_rels/slide2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39" Target="../media/image40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42" Target="../media/image43.emf" Type="http://schemas.openxmlformats.org/officeDocument/2006/relationships/image"/><Relationship Id="rId7" Target="../media/image6.jpg" Type="http://schemas.openxmlformats.org/officeDocument/2006/relationships/image"/><Relationship Id="rId2" Target="../notesSlides/notesSlide2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41" Target="../media/image42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38.png" Type="http://schemas.openxmlformats.org/officeDocument/2006/relationships/image"/><Relationship Id="rId40" Target="../media/image41.jpg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37.jpg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2.emf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38" Target="../media/image39.jpg" Type="http://schemas.openxmlformats.org/officeDocument/2006/relationships/image"/></Relationships>
</file>

<file path=ppt/slides/_rels/slide3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3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45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2.emf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44.jp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39" Target="../media/image40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42" Target="../media/image47.emf" Type="http://schemas.openxmlformats.org/officeDocument/2006/relationships/image"/><Relationship Id="rId7" Target="../media/image6.jpg" Type="http://schemas.openxmlformats.org/officeDocument/2006/relationships/image"/><Relationship Id="rId2" Target="../notesSlides/notesSlide4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41" Target="../media/image42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38.png" Type="http://schemas.openxmlformats.org/officeDocument/2006/relationships/image"/><Relationship Id="rId40" Target="../media/image41.jpg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2.emf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4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38" Target="../media/image39.jpg" Type="http://schemas.openxmlformats.org/officeDocument/2006/relationships/image"/></Relationships>
</file>

<file path=ppt/slides/_rels/slide5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5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49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2.emf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48.jp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6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51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2.emf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50.jp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7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53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2.emf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52.jpg" Type="http://schemas.openxmlformats.org/officeDocument/2006/relationships/image"/></Relationships>
</file>

<file path=ppt/slides/_rels/slide8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8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55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2.emf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54.jpeg" Type="http://schemas.openxmlformats.org/officeDocument/2006/relationships/image"/></Relationships>
</file>

<file path=ppt/slides/_rels/slide9.xml.rels><?xml version="1.0" encoding="UTF-8" standalone="yes" ?><Relationships xmlns="http://schemas.openxmlformats.org/package/2006/relationships"><Relationship Id="rId13" Target="../media/image12.jpg" Type="http://schemas.openxmlformats.org/officeDocument/2006/relationships/image"/><Relationship Id="rId18" Target="../media/image17.jpg" Type="http://schemas.openxmlformats.org/officeDocument/2006/relationships/image"/><Relationship Id="rId26" Target="../media/image25.jpg" Type="http://schemas.openxmlformats.org/officeDocument/2006/relationships/image"/><Relationship Id="rId21" Target="../media/image20.jpg" Type="http://schemas.openxmlformats.org/officeDocument/2006/relationships/image"/><Relationship Id="rId34" Target="../media/image33.jpg" Type="http://schemas.openxmlformats.org/officeDocument/2006/relationships/image"/><Relationship Id="rId7" Target="../media/image6.jpg" Type="http://schemas.openxmlformats.org/officeDocument/2006/relationships/image"/><Relationship Id="rId12" Target="../media/image11.jpg" Type="http://schemas.openxmlformats.org/officeDocument/2006/relationships/image"/><Relationship Id="rId17" Target="../media/image16.jpeg" Type="http://schemas.openxmlformats.org/officeDocument/2006/relationships/image"/><Relationship Id="rId25" Target="../media/image24.jpg" Type="http://schemas.openxmlformats.org/officeDocument/2006/relationships/image"/><Relationship Id="rId33" Target="../media/image32.jpg" Type="http://schemas.openxmlformats.org/officeDocument/2006/relationships/image"/><Relationship Id="rId2" Target="../notesSlides/notesSlide9.xml" Type="http://schemas.openxmlformats.org/officeDocument/2006/relationships/notesSlide"/><Relationship Id="rId16" Target="../media/image15.jpg" Type="http://schemas.openxmlformats.org/officeDocument/2006/relationships/image"/><Relationship Id="rId20" Target="../media/image19.jpg" Type="http://schemas.openxmlformats.org/officeDocument/2006/relationships/image"/><Relationship Id="rId29" Target="../media/image28.pn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5.emf" Type="http://schemas.openxmlformats.org/officeDocument/2006/relationships/image"/><Relationship Id="rId11" Target="../media/image10.jpg" Type="http://schemas.openxmlformats.org/officeDocument/2006/relationships/image"/><Relationship Id="rId24" Target="../media/image23.jpg" Type="http://schemas.openxmlformats.org/officeDocument/2006/relationships/image"/><Relationship Id="rId32" Target="../media/image31.png" Type="http://schemas.openxmlformats.org/officeDocument/2006/relationships/image"/><Relationship Id="rId37" Target="../media/image57.emf" Type="http://schemas.openxmlformats.org/officeDocument/2006/relationships/image"/><Relationship Id="rId5" Target="../media/image4.emf" Type="http://schemas.openxmlformats.org/officeDocument/2006/relationships/image"/><Relationship Id="rId15" Target="../media/image14.jpeg" Type="http://schemas.openxmlformats.org/officeDocument/2006/relationships/image"/><Relationship Id="rId23" Target="../media/image22.jpg" Type="http://schemas.openxmlformats.org/officeDocument/2006/relationships/image"/><Relationship Id="rId28" Target="../media/image27.png" Type="http://schemas.openxmlformats.org/officeDocument/2006/relationships/image"/><Relationship Id="rId36" Target="../media/image35.jpg" Type="http://schemas.openxmlformats.org/officeDocument/2006/relationships/image"/><Relationship Id="rId10" Target="../media/image9.jpg" Type="http://schemas.openxmlformats.org/officeDocument/2006/relationships/image"/><Relationship Id="rId19" Target="../media/image18.jpg" Type="http://schemas.openxmlformats.org/officeDocument/2006/relationships/image"/><Relationship Id="rId31" Target="../media/image30.png" Type="http://schemas.openxmlformats.org/officeDocument/2006/relationships/image"/><Relationship Id="rId4" Target="../media/image2.emf" Type="http://schemas.openxmlformats.org/officeDocument/2006/relationships/image"/><Relationship Id="rId9" Target="../media/image8.jpg" Type="http://schemas.openxmlformats.org/officeDocument/2006/relationships/image"/><Relationship Id="rId14" Target="../media/image13.jpg" Type="http://schemas.openxmlformats.org/officeDocument/2006/relationships/image"/><Relationship Id="rId22" Target="../media/image21.jpg" Type="http://schemas.openxmlformats.org/officeDocument/2006/relationships/image"/><Relationship Id="rId27" Target="../media/image26.png" Type="http://schemas.openxmlformats.org/officeDocument/2006/relationships/image"/><Relationship Id="rId30" Target="../media/image29.png" Type="http://schemas.openxmlformats.org/officeDocument/2006/relationships/image"/><Relationship Id="rId35" Target="../media/image34.jpg" Type="http://schemas.openxmlformats.org/officeDocument/2006/relationships/image"/><Relationship Id="rId8" Target="../media/image7.jpg" Type="http://schemas.openxmlformats.org/officeDocument/2006/relationships/image"/><Relationship Id="rId3" Target="../media/image56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グループ化 285">
            <a:extLst>
              <a:ext uri="{FF2B5EF4-FFF2-40B4-BE49-F238E27FC236}">
                <a16:creationId xmlns:a16="http://schemas.microsoft.com/office/drawing/2014/main" id="{E95A274F-D491-601F-DB28-53950C4EDDCA}"/>
              </a:ext>
            </a:extLst>
          </p:cNvPr>
          <p:cNvGrpSpPr/>
          <p:nvPr/>
        </p:nvGrpSpPr>
        <p:grpSpPr>
          <a:xfrm>
            <a:off x="4895350" y="496370"/>
            <a:ext cx="2019951" cy="2804562"/>
            <a:chOff x="4825158" y="531431"/>
            <a:chExt cx="2019951" cy="2804562"/>
          </a:xfrm>
        </p:grpSpPr>
        <p:pic>
          <p:nvPicPr>
            <p:cNvPr id="279" name="図 278">
              <a:extLst>
                <a:ext uri="{FF2B5EF4-FFF2-40B4-BE49-F238E27FC236}">
                  <a16:creationId xmlns:a16="http://schemas.microsoft.com/office/drawing/2014/main" id="{2BADE0AC-28B6-C4F1-78E8-9A000A8C3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285" name="object 49">
              <a:extLst>
                <a:ext uri="{FF2B5EF4-FFF2-40B4-BE49-F238E27FC236}">
                  <a16:creationId xmlns:a16="http://schemas.microsoft.com/office/drawing/2014/main" id="{D7159126-145E-ADE6-61AE-D3626AF44A8B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260" name="bg object 22">
            <a:extLst>
              <a:ext uri="{FF2B5EF4-FFF2-40B4-BE49-F238E27FC236}">
                <a16:creationId xmlns:a16="http://schemas.microsoft.com/office/drawing/2014/main" id="{41C438FD-6D87-3144-BE09-F3F8D0C223AF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7299" y="5008612"/>
            <a:ext cx="36322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PLAN No.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44276" y="5096805"/>
            <a:ext cx="2395877" cy="12028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TA01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 幅1600 × 高さ2070 × 奥行400mm ］</a:t>
            </a:r>
            <a:endParaRPr sz="600" spc="3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555"/>
              </a:spcBef>
              <a:buChar char="■"/>
              <a:tabLst>
                <a:tab pos="136525" algn="l"/>
              </a:tabLst>
            </a:pP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扉：フラット扉 しっくいホワイト柄（PY） </a:t>
            </a:r>
            <a:endParaRPr sz="600" spc="3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280"/>
              </a:spcBef>
              <a:buChar char="■"/>
              <a:tabLst>
                <a:tab pos="136525" algn="l"/>
              </a:tabLst>
            </a:pP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：しっくいホワイト柄（PY） </a:t>
            </a:r>
            <a:endParaRPr sz="600" spc="3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280"/>
              </a:spcBef>
              <a:buChar char="■"/>
              <a:tabLst>
                <a:tab pos="136525" algn="l"/>
              </a:tabLst>
            </a:pP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取っ手：T1型 オフブラック（塗装） </a:t>
            </a:r>
            <a:endParaRPr sz="600" spc="3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9050">
              <a:lnSpc>
                <a:spcPct val="100000"/>
              </a:lnSpc>
            </a:pP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9050">
              <a:lnSpc>
                <a:spcPct val="100000"/>
              </a:lnSpc>
            </a:pPr>
            <a:r>
              <a:rPr sz="6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0795">
              <a:lnSpc>
                <a:spcPct val="100000"/>
              </a:lnSpc>
              <a:spcBef>
                <a:spcPts val="10"/>
              </a:spcBef>
            </a:pPr>
            <a:r>
              <a:rPr lang="en-US" altLang="ja-JP" sz="1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238,000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lang="ja-JP" altLang="en-US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221" name="bg object 23">
            <a:extLst>
              <a:ext uri="{FF2B5EF4-FFF2-40B4-BE49-F238E27FC236}">
                <a16:creationId xmlns:a16="http://schemas.microsoft.com/office/drawing/2014/main" id="{BB436F2F-4A15-D347-B39E-1E679A9E36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1" y="692035"/>
            <a:ext cx="4149394" cy="3446614"/>
          </a:xfrm>
          <a:prstGeom prst="rect">
            <a:avLst/>
          </a:prstGeom>
        </p:spPr>
      </p:pic>
      <p:sp>
        <p:nvSpPr>
          <p:cNvPr id="225" name="Rectangle 24">
            <a:extLst>
              <a:ext uri="{FF2B5EF4-FFF2-40B4-BE49-F238E27FC236}">
                <a16:creationId xmlns:a16="http://schemas.microsoft.com/office/drawing/2014/main" id="{3694D61C-48B7-D84C-8326-82F776C1D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04B76629-D709-F44A-885D-CFF3073CB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雑多な物をたっぷり収納。</a:t>
            </a:r>
            <a:endParaRPr lang="en-US" altLang="ja-JP" sz="1100" dirty="0"/>
          </a:p>
          <a:p>
            <a:r>
              <a:rPr lang="ja-JP" altLang="en-US" sz="1100"/>
              <a:t>フロートスタイルで雰囲気のあるインテリアに。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5CEDDACD-B27C-064E-A63B-681F673EDEB0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［リビング］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97D6B3E3-1A4B-BA48-B410-DDD440B40F53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43E591F-1580-3337-B8F2-7655A27006DB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305" name="図 304">
              <a:extLst>
                <a:ext uri="{FF2B5EF4-FFF2-40B4-BE49-F238E27FC236}">
                  <a16:creationId xmlns:a16="http://schemas.microsoft.com/office/drawing/2014/main" id="{D5EEA23F-2364-5344-ADA1-1EB00E1F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315" name="グループ化 314">
              <a:extLst>
                <a:ext uri="{FF2B5EF4-FFF2-40B4-BE49-F238E27FC236}">
                  <a16:creationId xmlns:a16="http://schemas.microsoft.com/office/drawing/2014/main" id="{90E3950D-B1BE-0172-36BA-AAF469E5AC96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288" name="図 287">
                <a:extLst>
                  <a:ext uri="{FF2B5EF4-FFF2-40B4-BE49-F238E27FC236}">
                    <a16:creationId xmlns:a16="http://schemas.microsoft.com/office/drawing/2014/main" id="{CC131488-5F00-CF59-F690-405A8888E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289" name="object 49">
                <a:extLst>
                  <a:ext uri="{FF2B5EF4-FFF2-40B4-BE49-F238E27FC236}">
                    <a16:creationId xmlns:a16="http://schemas.microsoft.com/office/drawing/2014/main" id="{B840C426-D492-447D-2C34-4778EC434A11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2" name="object 2"/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23" name="object 23"/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25" name="object 25"/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29" name="object 29"/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37" name="object 37"/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38" name="object 38"/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39" name="object 39"/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41"/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42" name="object 42"/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43" name="object 43"/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4" name="object 44"/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5" name="object 45"/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46" name="object 46"/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47" name="object 47"/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8" name="object 48"/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9" name="object 49"/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51" name="object 51"/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76" name="object 176"/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77" name="object 177"/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78" name="object 178"/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79" name="object 179"/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93" name="object 193"/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94" name="object 194"/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195" name="object 195"/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196" name="object 196"/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01" name="object 201"/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222" name="bg object 24">
              <a:extLst>
                <a:ext uri="{FF2B5EF4-FFF2-40B4-BE49-F238E27FC236}">
                  <a16:creationId xmlns:a16="http://schemas.microsoft.com/office/drawing/2014/main" id="{FC41170B-A8DC-4349-84E7-3E9B51CB7197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175">
              <a:extLst>
                <a:ext uri="{FF2B5EF4-FFF2-40B4-BE49-F238E27FC236}">
                  <a16:creationId xmlns:a16="http://schemas.microsoft.com/office/drawing/2014/main" id="{482B47A7-D49C-C046-ADFD-F6578A66FD16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42" name="object 53">
              <a:extLst>
                <a:ext uri="{FF2B5EF4-FFF2-40B4-BE49-F238E27FC236}">
                  <a16:creationId xmlns:a16="http://schemas.microsoft.com/office/drawing/2014/main" id="{81C1C7EB-D621-2C47-B44F-3CB435D734CF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246" name="object 25">
              <a:extLst>
                <a:ext uri="{FF2B5EF4-FFF2-40B4-BE49-F238E27FC236}">
                  <a16:creationId xmlns:a16="http://schemas.microsoft.com/office/drawing/2014/main" id="{AC6A07D9-DDD1-7B4D-B0EA-F6C08773DCC4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80" name="グループ化 279">
              <a:extLst>
                <a:ext uri="{FF2B5EF4-FFF2-40B4-BE49-F238E27FC236}">
                  <a16:creationId xmlns:a16="http://schemas.microsoft.com/office/drawing/2014/main" id="{A49C7F6D-DFD2-50AD-89FD-F98C1E161532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283" name="object 33">
                <a:extLst>
                  <a:ext uri="{FF2B5EF4-FFF2-40B4-BE49-F238E27FC236}">
                    <a16:creationId xmlns:a16="http://schemas.microsoft.com/office/drawing/2014/main" id="{3486FEF7-55E6-0EE6-7B92-FA0B40279798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284" name="object 25">
                <a:extLst>
                  <a:ext uri="{FF2B5EF4-FFF2-40B4-BE49-F238E27FC236}">
                    <a16:creationId xmlns:a16="http://schemas.microsoft.com/office/drawing/2014/main" id="{87581D0C-91DA-87B2-FBF1-782674077F5C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245" name="object 57">
              <a:extLst>
                <a:ext uri="{FF2B5EF4-FFF2-40B4-BE49-F238E27FC236}">
                  <a16:creationId xmlns:a16="http://schemas.microsoft.com/office/drawing/2014/main" id="{94E41645-8FA3-1644-82B1-21E15637953B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254" name="object 57">
              <a:extLst>
                <a:ext uri="{FF2B5EF4-FFF2-40B4-BE49-F238E27FC236}">
                  <a16:creationId xmlns:a16="http://schemas.microsoft.com/office/drawing/2014/main" id="{D41CAE27-C10F-3A42-B147-8C20FA4BC789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257" name="object 176">
              <a:extLst>
                <a:ext uri="{FF2B5EF4-FFF2-40B4-BE49-F238E27FC236}">
                  <a16:creationId xmlns:a16="http://schemas.microsoft.com/office/drawing/2014/main" id="{8EA97F6D-2B12-5D4A-B73A-99E675CB4D69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136" name="object 6">
              <a:extLst>
                <a:ext uri="{FF2B5EF4-FFF2-40B4-BE49-F238E27FC236}">
                  <a16:creationId xmlns:a16="http://schemas.microsoft.com/office/drawing/2014/main" id="{F5CFFA51-CAC7-E55C-8402-A6E75DDB4AB8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37" name="object 7">
              <a:extLst>
                <a:ext uri="{FF2B5EF4-FFF2-40B4-BE49-F238E27FC236}">
                  <a16:creationId xmlns:a16="http://schemas.microsoft.com/office/drawing/2014/main" id="{F8154248-126C-1066-376E-9F3EB450E8B3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8">
              <a:extLst>
                <a:ext uri="{FF2B5EF4-FFF2-40B4-BE49-F238E27FC236}">
                  <a16:creationId xmlns:a16="http://schemas.microsoft.com/office/drawing/2014/main" id="{638F7F7F-5D7E-CC5E-7CD5-50D85A91EAA8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45" name="object 190">
              <a:extLst>
                <a:ext uri="{FF2B5EF4-FFF2-40B4-BE49-F238E27FC236}">
                  <a16:creationId xmlns:a16="http://schemas.microsoft.com/office/drawing/2014/main" id="{4DB97AF2-4FA4-14F3-3D04-A6BDA5F0485C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6" name="object 191">
              <a:extLst>
                <a:ext uri="{FF2B5EF4-FFF2-40B4-BE49-F238E27FC236}">
                  <a16:creationId xmlns:a16="http://schemas.microsoft.com/office/drawing/2014/main" id="{8A86DE75-F21D-1254-148B-0E99A08AF43F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147" name="object 192">
              <a:extLst>
                <a:ext uri="{FF2B5EF4-FFF2-40B4-BE49-F238E27FC236}">
                  <a16:creationId xmlns:a16="http://schemas.microsoft.com/office/drawing/2014/main" id="{C9430248-DBEF-CA9B-BEF1-275A95B4A631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49" name="object 210">
              <a:extLst>
                <a:ext uri="{FF2B5EF4-FFF2-40B4-BE49-F238E27FC236}">
                  <a16:creationId xmlns:a16="http://schemas.microsoft.com/office/drawing/2014/main" id="{2BEF9DCC-92EB-5C7E-4C2A-BE9751803EBB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0" name="object 211">
              <a:extLst>
                <a:ext uri="{FF2B5EF4-FFF2-40B4-BE49-F238E27FC236}">
                  <a16:creationId xmlns:a16="http://schemas.microsoft.com/office/drawing/2014/main" id="{94FBD7A0-6AF0-AF6B-6BCE-086CBF9E1552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7">
              <a:extLst>
                <a:ext uri="{FF2B5EF4-FFF2-40B4-BE49-F238E27FC236}">
                  <a16:creationId xmlns:a16="http://schemas.microsoft.com/office/drawing/2014/main" id="{2CEFC429-51B3-25FC-0818-996F9077D5EA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76">
              <a:extLst>
                <a:ext uri="{FF2B5EF4-FFF2-40B4-BE49-F238E27FC236}">
                  <a16:creationId xmlns:a16="http://schemas.microsoft.com/office/drawing/2014/main" id="{17D19721-E795-462C-B0C2-29340C12B12C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39" name="object 10">
              <a:extLst>
                <a:ext uri="{FF2B5EF4-FFF2-40B4-BE49-F238E27FC236}">
                  <a16:creationId xmlns:a16="http://schemas.microsoft.com/office/drawing/2014/main" id="{ABD2F6D0-803E-835F-0780-AEAC6FCA8E65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1">
              <a:extLst>
                <a:ext uri="{FF2B5EF4-FFF2-40B4-BE49-F238E27FC236}">
                  <a16:creationId xmlns:a16="http://schemas.microsoft.com/office/drawing/2014/main" id="{087086AF-0FFF-3255-9448-0252E1421BDE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141" name="object 181">
              <a:extLst>
                <a:ext uri="{FF2B5EF4-FFF2-40B4-BE49-F238E27FC236}">
                  <a16:creationId xmlns:a16="http://schemas.microsoft.com/office/drawing/2014/main" id="{78175CC2-97B1-81BE-7B81-DD697A3E494E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82">
              <a:extLst>
                <a:ext uri="{FF2B5EF4-FFF2-40B4-BE49-F238E27FC236}">
                  <a16:creationId xmlns:a16="http://schemas.microsoft.com/office/drawing/2014/main" id="{49120450-E6DE-7082-EB7B-E422F85AC024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172" name="object 184">
              <a:extLst>
                <a:ext uri="{FF2B5EF4-FFF2-40B4-BE49-F238E27FC236}">
                  <a16:creationId xmlns:a16="http://schemas.microsoft.com/office/drawing/2014/main" id="{C9BB5C20-643D-2327-5984-DE8C5816ED5B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5">
              <a:extLst>
                <a:ext uri="{FF2B5EF4-FFF2-40B4-BE49-F238E27FC236}">
                  <a16:creationId xmlns:a16="http://schemas.microsoft.com/office/drawing/2014/main" id="{F38C29A9-E76F-264E-50B8-74AD3FB0AE61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170" name="object 187">
              <a:extLst>
                <a:ext uri="{FF2B5EF4-FFF2-40B4-BE49-F238E27FC236}">
                  <a16:creationId xmlns:a16="http://schemas.microsoft.com/office/drawing/2014/main" id="{15C631EC-C54A-DDB5-C9AA-BB04FCC0F97B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171" name="object 188">
              <a:extLst>
                <a:ext uri="{FF2B5EF4-FFF2-40B4-BE49-F238E27FC236}">
                  <a16:creationId xmlns:a16="http://schemas.microsoft.com/office/drawing/2014/main" id="{BAEBD45F-C1DD-187E-D891-2646212F636C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bg object 24">
              <a:extLst>
                <a:ext uri="{FF2B5EF4-FFF2-40B4-BE49-F238E27FC236}">
                  <a16:creationId xmlns:a16="http://schemas.microsoft.com/office/drawing/2014/main" id="{81FDFC04-89D3-BFEE-1BA2-0A8802BCAFFE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2">
              <a:extLst>
                <a:ext uri="{FF2B5EF4-FFF2-40B4-BE49-F238E27FC236}">
                  <a16:creationId xmlns:a16="http://schemas.microsoft.com/office/drawing/2014/main" id="{C12D18E6-DE9B-8F44-124B-BDA4C3FD9AAD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153" name="object 175">
              <a:extLst>
                <a:ext uri="{FF2B5EF4-FFF2-40B4-BE49-F238E27FC236}">
                  <a16:creationId xmlns:a16="http://schemas.microsoft.com/office/drawing/2014/main" id="{577EA444-59CF-40C9-7675-C364BF4223DD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154" name="object 175">
              <a:extLst>
                <a:ext uri="{FF2B5EF4-FFF2-40B4-BE49-F238E27FC236}">
                  <a16:creationId xmlns:a16="http://schemas.microsoft.com/office/drawing/2014/main" id="{2FED4761-FEF5-877B-84A9-B896C2A9E6E3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155" name="object 175">
              <a:extLst>
                <a:ext uri="{FF2B5EF4-FFF2-40B4-BE49-F238E27FC236}">
                  <a16:creationId xmlns:a16="http://schemas.microsoft.com/office/drawing/2014/main" id="{E1E71222-DC2B-C909-8E94-B0114D328A03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6" name="object 175">
              <a:extLst>
                <a:ext uri="{FF2B5EF4-FFF2-40B4-BE49-F238E27FC236}">
                  <a16:creationId xmlns:a16="http://schemas.microsoft.com/office/drawing/2014/main" id="{231E9CD7-BEC1-38CE-A853-6E83C1411E85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7" name="object 179">
              <a:extLst>
                <a:ext uri="{FF2B5EF4-FFF2-40B4-BE49-F238E27FC236}">
                  <a16:creationId xmlns:a16="http://schemas.microsoft.com/office/drawing/2014/main" id="{049F997A-B774-9CB2-F667-E350A786562A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58" name="object 176">
              <a:extLst>
                <a:ext uri="{FF2B5EF4-FFF2-40B4-BE49-F238E27FC236}">
                  <a16:creationId xmlns:a16="http://schemas.microsoft.com/office/drawing/2014/main" id="{6031A93F-79BE-54A9-9E6B-70902A696E8F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9" name="object 176">
              <a:extLst>
                <a:ext uri="{FF2B5EF4-FFF2-40B4-BE49-F238E27FC236}">
                  <a16:creationId xmlns:a16="http://schemas.microsoft.com/office/drawing/2014/main" id="{59591A10-1028-02AF-7066-6057175826B9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60" name="object 176">
              <a:extLst>
                <a:ext uri="{FF2B5EF4-FFF2-40B4-BE49-F238E27FC236}">
                  <a16:creationId xmlns:a16="http://schemas.microsoft.com/office/drawing/2014/main" id="{AEDB7974-0D79-3666-FF9D-BFD484D45E66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61" name="object 176">
              <a:extLst>
                <a:ext uri="{FF2B5EF4-FFF2-40B4-BE49-F238E27FC236}">
                  <a16:creationId xmlns:a16="http://schemas.microsoft.com/office/drawing/2014/main" id="{9C1E580D-DC64-DF33-6E4E-346A5F365155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5" name="object 2">
              <a:extLst>
                <a:ext uri="{FF2B5EF4-FFF2-40B4-BE49-F238E27FC236}">
                  <a16:creationId xmlns:a16="http://schemas.microsoft.com/office/drawing/2014/main" id="{21613F7F-837E-CAC0-7F2A-FC06F8B20A69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16" name="object 2">
              <a:extLst>
                <a:ext uri="{FF2B5EF4-FFF2-40B4-BE49-F238E27FC236}">
                  <a16:creationId xmlns:a16="http://schemas.microsoft.com/office/drawing/2014/main" id="{033A1EC5-280F-9F74-59E3-AE45B3EED2BB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217" name="object 2">
              <a:extLst>
                <a:ext uri="{FF2B5EF4-FFF2-40B4-BE49-F238E27FC236}">
                  <a16:creationId xmlns:a16="http://schemas.microsoft.com/office/drawing/2014/main" id="{DA552FF2-6836-1A08-F908-9B6275291AB6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20" name="object 2">
              <a:extLst>
                <a:ext uri="{FF2B5EF4-FFF2-40B4-BE49-F238E27FC236}">
                  <a16:creationId xmlns:a16="http://schemas.microsoft.com/office/drawing/2014/main" id="{41D34557-F4BA-5C5C-6D65-499E13E0E901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23" name="object 175">
              <a:extLst>
                <a:ext uri="{FF2B5EF4-FFF2-40B4-BE49-F238E27FC236}">
                  <a16:creationId xmlns:a16="http://schemas.microsoft.com/office/drawing/2014/main" id="{C71C14FB-62F8-B223-ABDA-B4233B547BAE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36" name="object 175">
              <a:extLst>
                <a:ext uri="{FF2B5EF4-FFF2-40B4-BE49-F238E27FC236}">
                  <a16:creationId xmlns:a16="http://schemas.microsoft.com/office/drawing/2014/main" id="{E87DD663-3C16-5F65-E3F6-DAF8AFB20D7F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272" name="object 173">
              <a:extLst>
                <a:ext uri="{FF2B5EF4-FFF2-40B4-BE49-F238E27FC236}">
                  <a16:creationId xmlns:a16="http://schemas.microsoft.com/office/drawing/2014/main" id="{50E75AA2-DE4E-2DB5-B086-E8AFDB123771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73" name="object 173">
              <a:extLst>
                <a:ext uri="{FF2B5EF4-FFF2-40B4-BE49-F238E27FC236}">
                  <a16:creationId xmlns:a16="http://schemas.microsoft.com/office/drawing/2014/main" id="{CCE39F9E-7B85-A7FE-FBCE-4B2A006C6ADD}"/>
                </a:ext>
              </a:extLst>
            </p:cNvPr>
            <p:cNvSpPr txBox="1"/>
            <p:nvPr/>
          </p:nvSpPr>
          <p:spPr>
            <a:xfrm>
              <a:off x="8763000" y="2895600"/>
              <a:ext cx="914399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ユニットと台輪はしっくいホワイト柄［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］以外のベーシックカラーも組み合わせ可能です。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81" name="グループ化 280">
              <a:extLst>
                <a:ext uri="{FF2B5EF4-FFF2-40B4-BE49-F238E27FC236}">
                  <a16:creationId xmlns:a16="http://schemas.microsoft.com/office/drawing/2014/main" id="{70EA5630-45C9-C543-C6F6-0609F680F60B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248" name="object 25">
                <a:extLst>
                  <a:ext uri="{FF2B5EF4-FFF2-40B4-BE49-F238E27FC236}">
                    <a16:creationId xmlns:a16="http://schemas.microsoft.com/office/drawing/2014/main" id="{427DC9A8-A015-9D41-A95C-32A5D918763F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276" name="object 34">
                <a:extLst>
                  <a:ext uri="{FF2B5EF4-FFF2-40B4-BE49-F238E27FC236}">
                    <a16:creationId xmlns:a16="http://schemas.microsoft.com/office/drawing/2014/main" id="{836F7F8E-DBEC-23FF-147C-18265636D98A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302" name="object 30">
              <a:extLst>
                <a:ext uri="{FF2B5EF4-FFF2-40B4-BE49-F238E27FC236}">
                  <a16:creationId xmlns:a16="http://schemas.microsoft.com/office/drawing/2014/main" id="{934ED099-796F-D16F-99AF-A1DF3FEA93D9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307" name="object 177">
              <a:extLst>
                <a:ext uri="{FF2B5EF4-FFF2-40B4-BE49-F238E27FC236}">
                  <a16:creationId xmlns:a16="http://schemas.microsoft.com/office/drawing/2014/main" id="{B9800CA0-BAD2-9CA6-F9F1-834EBBC59D5B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08" name="object 175">
              <a:extLst>
                <a:ext uri="{FF2B5EF4-FFF2-40B4-BE49-F238E27FC236}">
                  <a16:creationId xmlns:a16="http://schemas.microsoft.com/office/drawing/2014/main" id="{29B7BB45-0B31-E5E3-3D16-8AD4B8365756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309" name="object 173">
              <a:extLst>
                <a:ext uri="{FF2B5EF4-FFF2-40B4-BE49-F238E27FC236}">
                  <a16:creationId xmlns:a16="http://schemas.microsoft.com/office/drawing/2014/main" id="{3B32F6A3-6108-460D-F763-47B9AC617C87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12" name="object 173">
              <a:extLst>
                <a:ext uri="{FF2B5EF4-FFF2-40B4-BE49-F238E27FC236}">
                  <a16:creationId xmlns:a16="http://schemas.microsoft.com/office/drawing/2014/main" id="{297F267F-33D4-8030-A8AF-63576F263D60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13" name="object 175">
              <a:extLst>
                <a:ext uri="{FF2B5EF4-FFF2-40B4-BE49-F238E27FC236}">
                  <a16:creationId xmlns:a16="http://schemas.microsoft.com/office/drawing/2014/main" id="{02F3DF59-6BEE-BA92-8F1B-3B7078951D4B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6" name="object 52">
              <a:extLst>
                <a:ext uri="{FF2B5EF4-FFF2-40B4-BE49-F238E27FC236}">
                  <a16:creationId xmlns:a16="http://schemas.microsoft.com/office/drawing/2014/main" id="{F38F4810-EA0D-BBBC-40C0-3FA85CB2E89A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59">
              <a:extLst>
                <a:ext uri="{FF2B5EF4-FFF2-40B4-BE49-F238E27FC236}">
                  <a16:creationId xmlns:a16="http://schemas.microsoft.com/office/drawing/2014/main" id="{6CC76ED0-8D76-B755-CB17-E2F90F407FBB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20" name="グループ化 319">
              <a:extLst>
                <a:ext uri="{FF2B5EF4-FFF2-40B4-BE49-F238E27FC236}">
                  <a16:creationId xmlns:a16="http://schemas.microsoft.com/office/drawing/2014/main" id="{F749855B-4775-49A5-6F0A-0EC9C3B556EA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321" name="object 204">
                <a:extLst>
                  <a:ext uri="{FF2B5EF4-FFF2-40B4-BE49-F238E27FC236}">
                    <a16:creationId xmlns:a16="http://schemas.microsoft.com/office/drawing/2014/main" id="{22461A5C-02EC-09DB-F451-8E2F6BE75E79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322" name="object 205">
                <a:extLst>
                  <a:ext uri="{FF2B5EF4-FFF2-40B4-BE49-F238E27FC236}">
                    <a16:creationId xmlns:a16="http://schemas.microsoft.com/office/drawing/2014/main" id="{BCADED2B-2A46-E834-8C17-0306C27DF403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323" name="グループ化 322">
              <a:extLst>
                <a:ext uri="{FF2B5EF4-FFF2-40B4-BE49-F238E27FC236}">
                  <a16:creationId xmlns:a16="http://schemas.microsoft.com/office/drawing/2014/main" id="{935E9029-D396-DDED-F4CD-A7A1E096C614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324" name="object 206">
                <a:extLst>
                  <a:ext uri="{FF2B5EF4-FFF2-40B4-BE49-F238E27FC236}">
                    <a16:creationId xmlns:a16="http://schemas.microsoft.com/office/drawing/2014/main" id="{64A402F1-FE4C-FDD1-1603-D7919B4042BC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325" name="object 207">
                <a:extLst>
                  <a:ext uri="{FF2B5EF4-FFF2-40B4-BE49-F238E27FC236}">
                    <a16:creationId xmlns:a16="http://schemas.microsoft.com/office/drawing/2014/main" id="{9486BD95-FB1B-26F0-3D18-B8C556B57F9E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326" name="グループ化 325">
              <a:extLst>
                <a:ext uri="{FF2B5EF4-FFF2-40B4-BE49-F238E27FC236}">
                  <a16:creationId xmlns:a16="http://schemas.microsoft.com/office/drawing/2014/main" id="{5D3DE58C-7642-F1E9-74C5-1E85E6F3FF03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327" name="object 208">
                <a:extLst>
                  <a:ext uri="{FF2B5EF4-FFF2-40B4-BE49-F238E27FC236}">
                    <a16:creationId xmlns:a16="http://schemas.microsoft.com/office/drawing/2014/main" id="{56BECEB9-93CA-AC7D-6AE9-FC059C69F0E4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328" name="object 209">
                <a:extLst>
                  <a:ext uri="{FF2B5EF4-FFF2-40B4-BE49-F238E27FC236}">
                    <a16:creationId xmlns:a16="http://schemas.microsoft.com/office/drawing/2014/main" id="{EB45C104-976C-6967-B311-BF3A77A07813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329" name="object 190">
              <a:extLst>
                <a:ext uri="{FF2B5EF4-FFF2-40B4-BE49-F238E27FC236}">
                  <a16:creationId xmlns:a16="http://schemas.microsoft.com/office/drawing/2014/main" id="{81841F93-E28A-C4CF-A991-36CC519FD42F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330" name="object 190">
              <a:extLst>
                <a:ext uri="{FF2B5EF4-FFF2-40B4-BE49-F238E27FC236}">
                  <a16:creationId xmlns:a16="http://schemas.microsoft.com/office/drawing/2014/main" id="{305D1B05-7021-13DB-1EEB-63D4B73087D4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331" name="object 190">
              <a:extLst>
                <a:ext uri="{FF2B5EF4-FFF2-40B4-BE49-F238E27FC236}">
                  <a16:creationId xmlns:a16="http://schemas.microsoft.com/office/drawing/2014/main" id="{3DB51B95-E499-0D84-D7B8-CD78F7D4AD36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333" name="object 175">
              <a:extLst>
                <a:ext uri="{FF2B5EF4-FFF2-40B4-BE49-F238E27FC236}">
                  <a16:creationId xmlns:a16="http://schemas.microsoft.com/office/drawing/2014/main" id="{B799CB34-978F-3D40-8EED-B8CCFE7FA66C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332" name="図 331">
              <a:extLst>
                <a:ext uri="{FF2B5EF4-FFF2-40B4-BE49-F238E27FC236}">
                  <a16:creationId xmlns:a16="http://schemas.microsoft.com/office/drawing/2014/main" id="{247CBA59-77A7-E0BF-EB18-8A9E0B920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334" name="object 27">
              <a:extLst>
                <a:ext uri="{FF2B5EF4-FFF2-40B4-BE49-F238E27FC236}">
                  <a16:creationId xmlns:a16="http://schemas.microsoft.com/office/drawing/2014/main" id="{607812FA-6F68-0079-CFAA-CCAED2EF4970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335" name="object 29">
              <a:extLst>
                <a:ext uri="{FF2B5EF4-FFF2-40B4-BE49-F238E27FC236}">
                  <a16:creationId xmlns:a16="http://schemas.microsoft.com/office/drawing/2014/main" id="{B209C5BA-A7E6-73A5-097A-305F1A4529FB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36" name="object 30">
              <a:extLst>
                <a:ext uri="{FF2B5EF4-FFF2-40B4-BE49-F238E27FC236}">
                  <a16:creationId xmlns:a16="http://schemas.microsoft.com/office/drawing/2014/main" id="{39B1C9CF-3025-B7E9-A152-F1DF2D4AD59E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337" name="object 178">
              <a:extLst>
                <a:ext uri="{FF2B5EF4-FFF2-40B4-BE49-F238E27FC236}">
                  <a16:creationId xmlns:a16="http://schemas.microsoft.com/office/drawing/2014/main" id="{F362DA93-EF6D-8B02-FB43-E6CB73C8A72C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38" name="object 201">
              <a:extLst>
                <a:ext uri="{FF2B5EF4-FFF2-40B4-BE49-F238E27FC236}">
                  <a16:creationId xmlns:a16="http://schemas.microsoft.com/office/drawing/2014/main" id="{7266AECE-04D6-A0C7-9EB3-F9D8C08A7765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339" name="object 202">
              <a:extLst>
                <a:ext uri="{FF2B5EF4-FFF2-40B4-BE49-F238E27FC236}">
                  <a16:creationId xmlns:a16="http://schemas.microsoft.com/office/drawing/2014/main" id="{CF6A79E3-5F6D-D6BA-1BDA-20645C4CD4CC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340" name="object 28">
              <a:extLst>
                <a:ext uri="{FF2B5EF4-FFF2-40B4-BE49-F238E27FC236}">
                  <a16:creationId xmlns:a16="http://schemas.microsoft.com/office/drawing/2014/main" id="{74FCCB3E-5782-EA28-1CD2-6A4933E843A2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342" name="object 179">
              <a:extLst>
                <a:ext uri="{FF2B5EF4-FFF2-40B4-BE49-F238E27FC236}">
                  <a16:creationId xmlns:a16="http://schemas.microsoft.com/office/drawing/2014/main" id="{45B40B4B-DC2A-72FC-13DC-7832879F256A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43" name="object 177">
              <a:extLst>
                <a:ext uri="{FF2B5EF4-FFF2-40B4-BE49-F238E27FC236}">
                  <a16:creationId xmlns:a16="http://schemas.microsoft.com/office/drawing/2014/main" id="{CA2C3614-BF2D-1D67-070A-28A68FEE290B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3" name="object 175">
              <a:extLst>
                <a:ext uri="{FF2B5EF4-FFF2-40B4-BE49-F238E27FC236}">
                  <a16:creationId xmlns:a16="http://schemas.microsoft.com/office/drawing/2014/main" id="{44C04C1E-618B-5AEC-7FFC-46F7F402A310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6D6BD8E-A42E-4E19-72BE-7FF3144D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6A0193F-1323-B376-BBBC-5A1338D3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0F4B904-677F-FDE4-5101-5F3369B71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49EF99A7-4412-33A6-8E84-9D06B8A10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30" name="object 175">
              <a:extLst>
                <a:ext uri="{FF2B5EF4-FFF2-40B4-BE49-F238E27FC236}">
                  <a16:creationId xmlns:a16="http://schemas.microsoft.com/office/drawing/2014/main" id="{2FD726ED-D87C-24AD-58B3-6CD75932FFD9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2" name="object 175">
              <a:extLst>
                <a:ext uri="{FF2B5EF4-FFF2-40B4-BE49-F238E27FC236}">
                  <a16:creationId xmlns:a16="http://schemas.microsoft.com/office/drawing/2014/main" id="{038065B8-C0A3-79F6-F476-A56E878DD546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3" name="object 175">
              <a:extLst>
                <a:ext uri="{FF2B5EF4-FFF2-40B4-BE49-F238E27FC236}">
                  <a16:creationId xmlns:a16="http://schemas.microsoft.com/office/drawing/2014/main" id="{EE73C659-A459-132D-1E5E-88A089AF2CC2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34" name="object 194">
              <a:extLst>
                <a:ext uri="{FF2B5EF4-FFF2-40B4-BE49-F238E27FC236}">
                  <a16:creationId xmlns:a16="http://schemas.microsoft.com/office/drawing/2014/main" id="{9220489C-2974-01DD-5AA1-9135550BBFC2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35" name="object 195">
                <a:extLst>
                  <a:ext uri="{FF2B5EF4-FFF2-40B4-BE49-F238E27FC236}">
                    <a16:creationId xmlns:a16="http://schemas.microsoft.com/office/drawing/2014/main" id="{6EA1FE0E-48C3-46ED-B6FD-D2AE307F8102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52" name="object 196">
                <a:extLst>
                  <a:ext uri="{FF2B5EF4-FFF2-40B4-BE49-F238E27FC236}">
                    <a16:creationId xmlns:a16="http://schemas.microsoft.com/office/drawing/2014/main" id="{E25D6DF9-29DF-8FEC-D7A0-304E28020CF3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4" name="object 193">
              <a:extLst>
                <a:ext uri="{FF2B5EF4-FFF2-40B4-BE49-F238E27FC236}">
                  <a16:creationId xmlns:a16="http://schemas.microsoft.com/office/drawing/2014/main" id="{366980BA-ECD9-FF40-A601-834F654A1452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8" name="object 175">
              <a:extLst>
                <a:ext uri="{FF2B5EF4-FFF2-40B4-BE49-F238E27FC236}">
                  <a16:creationId xmlns:a16="http://schemas.microsoft.com/office/drawing/2014/main" id="{E28EFC9E-3431-6CD8-75CF-230FE82CF5E7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60" name="object 175">
              <a:extLst>
                <a:ext uri="{FF2B5EF4-FFF2-40B4-BE49-F238E27FC236}">
                  <a16:creationId xmlns:a16="http://schemas.microsoft.com/office/drawing/2014/main" id="{79344912-1240-4FF4-CA28-B84C8C50C418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7" name="object 29">
              <a:extLst>
                <a:ext uri="{FF2B5EF4-FFF2-40B4-BE49-F238E27FC236}">
                  <a16:creationId xmlns:a16="http://schemas.microsoft.com/office/drawing/2014/main" id="{856BA823-A202-3397-3530-3BB8040EAA00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8" name="object 29">
              <a:extLst>
                <a:ext uri="{FF2B5EF4-FFF2-40B4-BE49-F238E27FC236}">
                  <a16:creationId xmlns:a16="http://schemas.microsoft.com/office/drawing/2014/main" id="{179BE374-1050-9C70-0DF8-C558E59364F3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pic>
        <p:nvPicPr>
          <p:cNvPr id="168" name="図 167">
            <a:extLst>
              <a:ext uri="{FF2B5EF4-FFF2-40B4-BE49-F238E27FC236}">
                <a16:creationId xmlns:a16="http://schemas.microsoft.com/office/drawing/2014/main" id="{04523BC3-EE61-A52A-CF29-40BC9944EC9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307765" y="5348890"/>
            <a:ext cx="736600" cy="901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C1414-15C9-9CD6-F9A8-9F0494A52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C6B42288-75B4-2D8F-7336-CBED8C0176AB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FDF4A4D7-5456-51A8-6837-CC6C3841E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A9319F42-77E3-C7EE-F8D6-F8D7C6B8C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>
                <a:latin typeface="-apple-system-font"/>
              </a:rPr>
              <a:t>ダイニングテーブルの近くに小物類の収納スペースとして。</a:t>
            </a:r>
          </a:p>
          <a:p>
            <a:r>
              <a:rPr lang="ja-JP" altLang="en-US" sz="1100">
                <a:latin typeface="-apple-system-font"/>
              </a:rPr>
              <a:t>冷蔵庫上もストック置き場として活用。</a:t>
            </a:r>
            <a:endParaRPr lang="ja-JP" altLang="en-US" sz="1100"/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6D7352F8-D56A-5B0F-DE04-D62132FB320F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［ダイニング・キッチン］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33068966-107A-76CE-F028-29574D4D30FA}"/>
              </a:ext>
            </a:extLst>
          </p:cNvPr>
          <p:cNvSpPr txBox="1"/>
          <p:nvPr/>
        </p:nvSpPr>
        <p:spPr>
          <a:xfrm>
            <a:off x="231575" y="4963305"/>
            <a:ext cx="2664013" cy="556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1725"/>
              </a:lnSpc>
            </a:pPr>
            <a:r>
              <a:rPr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</a:t>
            </a:r>
            <a:r>
              <a:rPr lang="en-US"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11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780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 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450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奥行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 ： フラット扉 ペールグリーンオーク柄（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 ：しっくいホワイト柄（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lang="en-US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6EBB4321-1890-4444-7DCB-011CBD4C5BE9}"/>
              </a:ext>
            </a:extLst>
          </p:cNvPr>
          <p:cNvSpPr txBox="1"/>
          <p:nvPr/>
        </p:nvSpPr>
        <p:spPr>
          <a:xfrm>
            <a:off x="255537" y="5492848"/>
            <a:ext cx="24114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r>
              <a:rPr lang="en-US"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 </a:t>
            </a: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56,000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90018ECE-0368-BAA7-3483-B16F93C73070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73775D1-8947-AAB9-8469-7B822B58E2B5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8D8945A-06DC-369E-4E26-E3358FA4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6" name="object 49">
              <a:extLst>
                <a:ext uri="{FF2B5EF4-FFF2-40B4-BE49-F238E27FC236}">
                  <a16:creationId xmlns:a16="http://schemas.microsoft.com/office/drawing/2014/main" id="{1FAED839-3E9E-BE30-4CCE-F1C320C30AD1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75547E6F-BEEC-1F6C-3878-DFF01E363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991" y="672850"/>
            <a:ext cx="4151058" cy="3446615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2A96109E-9AF5-19AB-0EDE-8F56AC5791F6}"/>
              </a:ext>
            </a:extLst>
          </p:cNvPr>
          <p:cNvSpPr txBox="1"/>
          <p:nvPr/>
        </p:nvSpPr>
        <p:spPr>
          <a:xfrm>
            <a:off x="231575" y="5815358"/>
            <a:ext cx="2664013" cy="556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1725"/>
              </a:lnSpc>
            </a:pPr>
            <a:r>
              <a:rPr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</a:t>
            </a:r>
            <a:r>
              <a:rPr lang="en-US"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12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843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 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898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奥行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405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 ： フラットタッチ扉 ペールグリーンオーク柄（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ユニット・カウンター ：しっくいホワイト柄（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lang="en-US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AD5079D2-2598-4150-D6A8-C6A8FFA7378D}"/>
              </a:ext>
            </a:extLst>
          </p:cNvPr>
          <p:cNvSpPr txBox="1"/>
          <p:nvPr/>
        </p:nvSpPr>
        <p:spPr>
          <a:xfrm>
            <a:off x="255537" y="6344901"/>
            <a:ext cx="24114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r>
              <a:rPr lang="en-US"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 </a:t>
            </a: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101,000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0ED56B81-E403-4BDA-72BB-93C5BDE96199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985B6BBE-A47E-9BB7-EF3A-29EAA72E7282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76">
            <a:extLst>
              <a:ext uri="{FF2B5EF4-FFF2-40B4-BE49-F238E27FC236}">
                <a16:creationId xmlns:a16="http://schemas.microsoft.com/office/drawing/2014/main" id="{4DD7D1B4-9630-09EA-7978-6C911ED96429}"/>
              </a:ext>
            </a:extLst>
          </p:cNvPr>
          <p:cNvSpPr txBox="1"/>
          <p:nvPr/>
        </p:nvSpPr>
        <p:spPr>
          <a:xfrm>
            <a:off x="2819400" y="3988899"/>
            <a:ext cx="1455649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画像提供 ： </a:t>
            </a:r>
            <a:r>
              <a:rPr lang="en-US" sz="5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fujitaca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リノベーション・藤孝建設株式会社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12EE7C3-1321-FCDC-9723-9DE1CEC3B264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8801029-1171-3085-D8B8-4A2FB0C5D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AE9C1B8-23B5-9B12-15E0-DA3AC74A8CC6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370" name="図 369">
                <a:extLst>
                  <a:ext uri="{FF2B5EF4-FFF2-40B4-BE49-F238E27FC236}">
                    <a16:creationId xmlns:a16="http://schemas.microsoft.com/office/drawing/2014/main" id="{4B965A62-1BE8-E5C4-D51D-E6A1A4B35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371" name="object 49">
                <a:extLst>
                  <a:ext uri="{FF2B5EF4-FFF2-40B4-BE49-F238E27FC236}">
                    <a16:creationId xmlns:a16="http://schemas.microsoft.com/office/drawing/2014/main" id="{33347C93-88D5-3941-D0CD-ED8D4FE0AD5D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AF1C1B1A-963C-9A6C-3FA7-B6AFF0EB819D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56" name="object 17">
              <a:extLst>
                <a:ext uri="{FF2B5EF4-FFF2-40B4-BE49-F238E27FC236}">
                  <a16:creationId xmlns:a16="http://schemas.microsoft.com/office/drawing/2014/main" id="{700C323F-9D10-A598-FF5C-F7F8F26EAE5C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28" name="object 18">
              <a:extLst>
                <a:ext uri="{FF2B5EF4-FFF2-40B4-BE49-F238E27FC236}">
                  <a16:creationId xmlns:a16="http://schemas.microsoft.com/office/drawing/2014/main" id="{EB47B369-2D01-8CA2-A13A-F2B4CDF7B063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29" name="object 21">
              <a:extLst>
                <a:ext uri="{FF2B5EF4-FFF2-40B4-BE49-F238E27FC236}">
                  <a16:creationId xmlns:a16="http://schemas.microsoft.com/office/drawing/2014/main" id="{1726D5A5-3E0F-ECFA-F45E-272144BFB879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30" name="object 22">
              <a:extLst>
                <a:ext uri="{FF2B5EF4-FFF2-40B4-BE49-F238E27FC236}">
                  <a16:creationId xmlns:a16="http://schemas.microsoft.com/office/drawing/2014/main" id="{71D28A1A-5F26-1F79-C619-1673772AEC2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31" name="object 23">
              <a:extLst>
                <a:ext uri="{FF2B5EF4-FFF2-40B4-BE49-F238E27FC236}">
                  <a16:creationId xmlns:a16="http://schemas.microsoft.com/office/drawing/2014/main" id="{2A8939E7-DF4B-C1A8-75EC-4991CBA95709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32" name="object 24">
              <a:extLst>
                <a:ext uri="{FF2B5EF4-FFF2-40B4-BE49-F238E27FC236}">
                  <a16:creationId xmlns:a16="http://schemas.microsoft.com/office/drawing/2014/main" id="{90F52111-ABBC-DBBD-BD78-4813E91F6472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34" name="object 25">
              <a:extLst>
                <a:ext uri="{FF2B5EF4-FFF2-40B4-BE49-F238E27FC236}">
                  <a16:creationId xmlns:a16="http://schemas.microsoft.com/office/drawing/2014/main" id="{1A91A62C-85DD-6C10-1930-607C17820341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37" name="object 27">
              <a:extLst>
                <a:ext uri="{FF2B5EF4-FFF2-40B4-BE49-F238E27FC236}">
                  <a16:creationId xmlns:a16="http://schemas.microsoft.com/office/drawing/2014/main" id="{B3BD3593-C0A5-060F-F857-34B25D3943E5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38" name="object 28">
              <a:extLst>
                <a:ext uri="{FF2B5EF4-FFF2-40B4-BE49-F238E27FC236}">
                  <a16:creationId xmlns:a16="http://schemas.microsoft.com/office/drawing/2014/main" id="{D7E0FC44-F3AB-9C47-32B5-47120030DBF7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139" name="object 29">
              <a:extLst>
                <a:ext uri="{FF2B5EF4-FFF2-40B4-BE49-F238E27FC236}">
                  <a16:creationId xmlns:a16="http://schemas.microsoft.com/office/drawing/2014/main" id="{FFFE288B-A07C-78EC-A208-48229003AE62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0" name="object 31">
              <a:extLst>
                <a:ext uri="{FF2B5EF4-FFF2-40B4-BE49-F238E27FC236}">
                  <a16:creationId xmlns:a16="http://schemas.microsoft.com/office/drawing/2014/main" id="{7BF3FA88-5953-310A-1D4B-19471B007B24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1" name="object 36">
              <a:extLst>
                <a:ext uri="{FF2B5EF4-FFF2-40B4-BE49-F238E27FC236}">
                  <a16:creationId xmlns:a16="http://schemas.microsoft.com/office/drawing/2014/main" id="{7D50AA2C-EAFD-3097-12CA-A32AAAD75D1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142" name="object 37">
              <a:extLst>
                <a:ext uri="{FF2B5EF4-FFF2-40B4-BE49-F238E27FC236}">
                  <a16:creationId xmlns:a16="http://schemas.microsoft.com/office/drawing/2014/main" id="{0AA81BA8-AFF2-584E-F330-9DA5A4FC2CDC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3" name="object 38">
              <a:extLst>
                <a:ext uri="{FF2B5EF4-FFF2-40B4-BE49-F238E27FC236}">
                  <a16:creationId xmlns:a16="http://schemas.microsoft.com/office/drawing/2014/main" id="{AB1A713C-EEE5-6872-2D08-EF74F0AEB811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368" name="object 39">
                <a:extLst>
                  <a:ext uri="{FF2B5EF4-FFF2-40B4-BE49-F238E27FC236}">
                    <a16:creationId xmlns:a16="http://schemas.microsoft.com/office/drawing/2014/main" id="{172FE55A-FB15-AEB1-0C15-0EB71692DDE0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9" name="object 40">
                <a:extLst>
                  <a:ext uri="{FF2B5EF4-FFF2-40B4-BE49-F238E27FC236}">
                    <a16:creationId xmlns:a16="http://schemas.microsoft.com/office/drawing/2014/main" id="{08D939E6-F16C-C4C7-3037-04DC0A89C5D5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4" name="object 41">
              <a:extLst>
                <a:ext uri="{FF2B5EF4-FFF2-40B4-BE49-F238E27FC236}">
                  <a16:creationId xmlns:a16="http://schemas.microsoft.com/office/drawing/2014/main" id="{2DF462BA-992E-F8EE-DDBD-222689EB9A30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5" name="object 42">
              <a:extLst>
                <a:ext uri="{FF2B5EF4-FFF2-40B4-BE49-F238E27FC236}">
                  <a16:creationId xmlns:a16="http://schemas.microsoft.com/office/drawing/2014/main" id="{16DF7173-A6F6-9CE6-84F5-158961D3C347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366" name="object 43">
                <a:extLst>
                  <a:ext uri="{FF2B5EF4-FFF2-40B4-BE49-F238E27FC236}">
                    <a16:creationId xmlns:a16="http://schemas.microsoft.com/office/drawing/2014/main" id="{F64FFBBD-E512-5FF6-4D07-E2DE13EA4688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7" name="object 44">
                <a:extLst>
                  <a:ext uri="{FF2B5EF4-FFF2-40B4-BE49-F238E27FC236}">
                    <a16:creationId xmlns:a16="http://schemas.microsoft.com/office/drawing/2014/main" id="{12C0F409-0A83-231C-8E85-597CDB1B09B6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6" name="object 45">
              <a:extLst>
                <a:ext uri="{FF2B5EF4-FFF2-40B4-BE49-F238E27FC236}">
                  <a16:creationId xmlns:a16="http://schemas.microsoft.com/office/drawing/2014/main" id="{43E7DC26-194A-2D4D-7753-7AB66B4DC8F4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7" name="object 46">
              <a:extLst>
                <a:ext uri="{FF2B5EF4-FFF2-40B4-BE49-F238E27FC236}">
                  <a16:creationId xmlns:a16="http://schemas.microsoft.com/office/drawing/2014/main" id="{3F307498-173A-1BAD-9639-8A7B3E461F4D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338" name="object 47">
                <a:extLst>
                  <a:ext uri="{FF2B5EF4-FFF2-40B4-BE49-F238E27FC236}">
                    <a16:creationId xmlns:a16="http://schemas.microsoft.com/office/drawing/2014/main" id="{FA2F441B-48DD-D923-074D-25040C6C478A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39" name="object 48">
                <a:extLst>
                  <a:ext uri="{FF2B5EF4-FFF2-40B4-BE49-F238E27FC236}">
                    <a16:creationId xmlns:a16="http://schemas.microsoft.com/office/drawing/2014/main" id="{72BA229F-805A-B6A2-C575-EE31317E1503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8" name="object 49">
              <a:extLst>
                <a:ext uri="{FF2B5EF4-FFF2-40B4-BE49-F238E27FC236}">
                  <a16:creationId xmlns:a16="http://schemas.microsoft.com/office/drawing/2014/main" id="{D755AF5F-8782-3CAA-EBB9-55272E3DD595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9" name="object 50">
              <a:extLst>
                <a:ext uri="{FF2B5EF4-FFF2-40B4-BE49-F238E27FC236}">
                  <a16:creationId xmlns:a16="http://schemas.microsoft.com/office/drawing/2014/main" id="{7870B4CD-483F-AB63-493A-8AA3797AF476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150" name="object 51">
              <a:extLst>
                <a:ext uri="{FF2B5EF4-FFF2-40B4-BE49-F238E27FC236}">
                  <a16:creationId xmlns:a16="http://schemas.microsoft.com/office/drawing/2014/main" id="{63759AD0-684D-616D-D4F5-4C3C90D7C839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1" name="object 53">
              <a:extLst>
                <a:ext uri="{FF2B5EF4-FFF2-40B4-BE49-F238E27FC236}">
                  <a16:creationId xmlns:a16="http://schemas.microsoft.com/office/drawing/2014/main" id="{4F6DE61C-80F2-319C-1BE4-78449EAE1A17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52" name="object 56">
              <a:extLst>
                <a:ext uri="{FF2B5EF4-FFF2-40B4-BE49-F238E27FC236}">
                  <a16:creationId xmlns:a16="http://schemas.microsoft.com/office/drawing/2014/main" id="{4E50FAB9-53CF-BDA4-CF24-2841732C9ADC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57">
              <a:extLst>
                <a:ext uri="{FF2B5EF4-FFF2-40B4-BE49-F238E27FC236}">
                  <a16:creationId xmlns:a16="http://schemas.microsoft.com/office/drawing/2014/main" id="{BFBC1ED2-A8E1-AB78-0F1F-5CBE150DCAC5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54" name="object 176">
              <a:extLst>
                <a:ext uri="{FF2B5EF4-FFF2-40B4-BE49-F238E27FC236}">
                  <a16:creationId xmlns:a16="http://schemas.microsoft.com/office/drawing/2014/main" id="{3A296E69-20B7-C5CA-6E5C-985DF012EC3D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5" name="object 177">
              <a:extLst>
                <a:ext uri="{FF2B5EF4-FFF2-40B4-BE49-F238E27FC236}">
                  <a16:creationId xmlns:a16="http://schemas.microsoft.com/office/drawing/2014/main" id="{ACF1A2E6-EC59-3839-3283-33865CD23FBE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6" name="object 178">
              <a:extLst>
                <a:ext uri="{FF2B5EF4-FFF2-40B4-BE49-F238E27FC236}">
                  <a16:creationId xmlns:a16="http://schemas.microsoft.com/office/drawing/2014/main" id="{E72FD07E-2AD8-09E6-C58F-4592B580A65F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7" name="object 179">
              <a:extLst>
                <a:ext uri="{FF2B5EF4-FFF2-40B4-BE49-F238E27FC236}">
                  <a16:creationId xmlns:a16="http://schemas.microsoft.com/office/drawing/2014/main" id="{B50CDE2F-EEC4-627E-887B-CA4ED0BC6760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8" name="object 193">
              <a:extLst>
                <a:ext uri="{FF2B5EF4-FFF2-40B4-BE49-F238E27FC236}">
                  <a16:creationId xmlns:a16="http://schemas.microsoft.com/office/drawing/2014/main" id="{2E40EEBC-B5E0-47C3-B258-B15876FF110F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59" name="object 194">
              <a:extLst>
                <a:ext uri="{FF2B5EF4-FFF2-40B4-BE49-F238E27FC236}">
                  <a16:creationId xmlns:a16="http://schemas.microsoft.com/office/drawing/2014/main" id="{587595E5-7222-C3EA-A963-FD0BE5E89B04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336" name="object 195">
                <a:extLst>
                  <a:ext uri="{FF2B5EF4-FFF2-40B4-BE49-F238E27FC236}">
                    <a16:creationId xmlns:a16="http://schemas.microsoft.com/office/drawing/2014/main" id="{6E0C90D6-D73F-E012-F645-270774A41030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37" name="object 196">
                <a:extLst>
                  <a:ext uri="{FF2B5EF4-FFF2-40B4-BE49-F238E27FC236}">
                    <a16:creationId xmlns:a16="http://schemas.microsoft.com/office/drawing/2014/main" id="{2D0230E2-8781-9283-F5C1-E965DF96045D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60" name="object 201">
              <a:extLst>
                <a:ext uri="{FF2B5EF4-FFF2-40B4-BE49-F238E27FC236}">
                  <a16:creationId xmlns:a16="http://schemas.microsoft.com/office/drawing/2014/main" id="{219AE4E4-EF6C-CA08-71DA-CF4950A254ED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161" name="object 202">
              <a:extLst>
                <a:ext uri="{FF2B5EF4-FFF2-40B4-BE49-F238E27FC236}">
                  <a16:creationId xmlns:a16="http://schemas.microsoft.com/office/drawing/2014/main" id="{E1834553-D693-8225-9664-5B6DEACA804C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162" name="bg object 24">
              <a:extLst>
                <a:ext uri="{FF2B5EF4-FFF2-40B4-BE49-F238E27FC236}">
                  <a16:creationId xmlns:a16="http://schemas.microsoft.com/office/drawing/2014/main" id="{513D6AFC-99C7-A912-3536-27742FDDD7CF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75">
              <a:extLst>
                <a:ext uri="{FF2B5EF4-FFF2-40B4-BE49-F238E27FC236}">
                  <a16:creationId xmlns:a16="http://schemas.microsoft.com/office/drawing/2014/main" id="{2E3BE6AB-0E21-19E2-6474-39110EE7FE76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164" name="object 53">
              <a:extLst>
                <a:ext uri="{FF2B5EF4-FFF2-40B4-BE49-F238E27FC236}">
                  <a16:creationId xmlns:a16="http://schemas.microsoft.com/office/drawing/2014/main" id="{09BAC5E3-4AC3-F602-71ED-5D4E5C41FAE3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65" name="object 25">
              <a:extLst>
                <a:ext uri="{FF2B5EF4-FFF2-40B4-BE49-F238E27FC236}">
                  <a16:creationId xmlns:a16="http://schemas.microsoft.com/office/drawing/2014/main" id="{25B7A387-14BF-AF18-A04D-9ACA67ACCC5D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0FCF01C4-11A9-2592-934A-4C653C90F887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334" name="object 33">
                <a:extLst>
                  <a:ext uri="{FF2B5EF4-FFF2-40B4-BE49-F238E27FC236}">
                    <a16:creationId xmlns:a16="http://schemas.microsoft.com/office/drawing/2014/main" id="{3781CAF9-96AF-5D66-48AB-0C28C1DE85EA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335" name="object 25">
                <a:extLst>
                  <a:ext uri="{FF2B5EF4-FFF2-40B4-BE49-F238E27FC236}">
                    <a16:creationId xmlns:a16="http://schemas.microsoft.com/office/drawing/2014/main" id="{734AC699-E6CF-B3A4-1AC1-9C446DDB7B96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74" name="object 57">
              <a:extLst>
                <a:ext uri="{FF2B5EF4-FFF2-40B4-BE49-F238E27FC236}">
                  <a16:creationId xmlns:a16="http://schemas.microsoft.com/office/drawing/2014/main" id="{B81A0B19-A778-B5C0-785D-B074AC5068F0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177" name="object 57">
              <a:extLst>
                <a:ext uri="{FF2B5EF4-FFF2-40B4-BE49-F238E27FC236}">
                  <a16:creationId xmlns:a16="http://schemas.microsoft.com/office/drawing/2014/main" id="{4B6ED028-56EE-919D-BCDF-CFA0FFAD20AF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179" name="object 176">
              <a:extLst>
                <a:ext uri="{FF2B5EF4-FFF2-40B4-BE49-F238E27FC236}">
                  <a16:creationId xmlns:a16="http://schemas.microsoft.com/office/drawing/2014/main" id="{BA531F97-C6EA-C54E-7993-E6B38D407F44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181" name="object 6">
              <a:extLst>
                <a:ext uri="{FF2B5EF4-FFF2-40B4-BE49-F238E27FC236}">
                  <a16:creationId xmlns:a16="http://schemas.microsoft.com/office/drawing/2014/main" id="{33210BEB-B896-4A2D-6307-AFCE6A9D899A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2" name="object 7">
              <a:extLst>
                <a:ext uri="{FF2B5EF4-FFF2-40B4-BE49-F238E27FC236}">
                  <a16:creationId xmlns:a16="http://schemas.microsoft.com/office/drawing/2014/main" id="{5225325F-BD20-5660-5BDE-F5862AAF9974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8">
              <a:extLst>
                <a:ext uri="{FF2B5EF4-FFF2-40B4-BE49-F238E27FC236}">
                  <a16:creationId xmlns:a16="http://schemas.microsoft.com/office/drawing/2014/main" id="{E5325445-EA0B-4F4C-5044-A91BB78E2E02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4" name="object 190">
              <a:extLst>
                <a:ext uri="{FF2B5EF4-FFF2-40B4-BE49-F238E27FC236}">
                  <a16:creationId xmlns:a16="http://schemas.microsoft.com/office/drawing/2014/main" id="{9F245032-1E5E-8933-85F2-9A883E8E5A11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5" name="object 191">
              <a:extLst>
                <a:ext uri="{FF2B5EF4-FFF2-40B4-BE49-F238E27FC236}">
                  <a16:creationId xmlns:a16="http://schemas.microsoft.com/office/drawing/2014/main" id="{96E392DB-72FE-E165-5B22-95508AB7FF23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186" name="object 192">
              <a:extLst>
                <a:ext uri="{FF2B5EF4-FFF2-40B4-BE49-F238E27FC236}">
                  <a16:creationId xmlns:a16="http://schemas.microsoft.com/office/drawing/2014/main" id="{DE8810C9-B572-4C88-C1B0-EB2AE0A6EC7F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87" name="object 210">
              <a:extLst>
                <a:ext uri="{FF2B5EF4-FFF2-40B4-BE49-F238E27FC236}">
                  <a16:creationId xmlns:a16="http://schemas.microsoft.com/office/drawing/2014/main" id="{E1FC896F-79EE-2C0B-3E81-733041AB5B95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8" name="object 211">
              <a:extLst>
                <a:ext uri="{FF2B5EF4-FFF2-40B4-BE49-F238E27FC236}">
                  <a16:creationId xmlns:a16="http://schemas.microsoft.com/office/drawing/2014/main" id="{B893A770-D853-D0C4-FB3A-9DBC46F45662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7">
              <a:extLst>
                <a:ext uri="{FF2B5EF4-FFF2-40B4-BE49-F238E27FC236}">
                  <a16:creationId xmlns:a16="http://schemas.microsoft.com/office/drawing/2014/main" id="{9BD51504-2443-E6E5-CBB0-D2F0B83FE266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76">
              <a:extLst>
                <a:ext uri="{FF2B5EF4-FFF2-40B4-BE49-F238E27FC236}">
                  <a16:creationId xmlns:a16="http://schemas.microsoft.com/office/drawing/2014/main" id="{748A4887-274A-74ED-E607-CADF798BE90A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99" name="object 10">
              <a:extLst>
                <a:ext uri="{FF2B5EF4-FFF2-40B4-BE49-F238E27FC236}">
                  <a16:creationId xmlns:a16="http://schemas.microsoft.com/office/drawing/2014/main" id="{639B4875-EE9B-6B85-FA82-A03602B0FCB9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11">
              <a:extLst>
                <a:ext uri="{FF2B5EF4-FFF2-40B4-BE49-F238E27FC236}">
                  <a16:creationId xmlns:a16="http://schemas.microsoft.com/office/drawing/2014/main" id="{192D188D-C781-C599-0DA8-0BA19D1E7EF9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201" name="object 181">
              <a:extLst>
                <a:ext uri="{FF2B5EF4-FFF2-40B4-BE49-F238E27FC236}">
                  <a16:creationId xmlns:a16="http://schemas.microsoft.com/office/drawing/2014/main" id="{83A7567D-4394-D5A7-C73F-AC664A04FD9C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182">
              <a:extLst>
                <a:ext uri="{FF2B5EF4-FFF2-40B4-BE49-F238E27FC236}">
                  <a16:creationId xmlns:a16="http://schemas.microsoft.com/office/drawing/2014/main" id="{B9D9025E-A5DC-9AE4-C14F-CD61D9EC7918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203" name="object 184">
              <a:extLst>
                <a:ext uri="{FF2B5EF4-FFF2-40B4-BE49-F238E27FC236}">
                  <a16:creationId xmlns:a16="http://schemas.microsoft.com/office/drawing/2014/main" id="{FF188712-8D2D-B00F-D41D-00861767BA0F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185">
              <a:extLst>
                <a:ext uri="{FF2B5EF4-FFF2-40B4-BE49-F238E27FC236}">
                  <a16:creationId xmlns:a16="http://schemas.microsoft.com/office/drawing/2014/main" id="{ECB20F45-5BE4-C484-B90D-FB09201DD7A7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205" name="object 187">
              <a:extLst>
                <a:ext uri="{FF2B5EF4-FFF2-40B4-BE49-F238E27FC236}">
                  <a16:creationId xmlns:a16="http://schemas.microsoft.com/office/drawing/2014/main" id="{B48BAEFE-86F6-476D-410E-936D3B4918AE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206" name="object 188">
              <a:extLst>
                <a:ext uri="{FF2B5EF4-FFF2-40B4-BE49-F238E27FC236}">
                  <a16:creationId xmlns:a16="http://schemas.microsoft.com/office/drawing/2014/main" id="{3B2F896B-7C49-3711-3A83-AC81AE1C7F94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g object 24">
              <a:extLst>
                <a:ext uri="{FF2B5EF4-FFF2-40B4-BE49-F238E27FC236}">
                  <a16:creationId xmlns:a16="http://schemas.microsoft.com/office/drawing/2014/main" id="{0649ABBA-E384-CDD5-0EEF-6E1D7AFF65CC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">
              <a:extLst>
                <a:ext uri="{FF2B5EF4-FFF2-40B4-BE49-F238E27FC236}">
                  <a16:creationId xmlns:a16="http://schemas.microsoft.com/office/drawing/2014/main" id="{183C38F0-F09B-3B53-8004-1BC38475CBEB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209" name="object 175">
              <a:extLst>
                <a:ext uri="{FF2B5EF4-FFF2-40B4-BE49-F238E27FC236}">
                  <a16:creationId xmlns:a16="http://schemas.microsoft.com/office/drawing/2014/main" id="{90C62CFB-C514-FE4C-A461-1C0E32B00DB9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210" name="object 175">
              <a:extLst>
                <a:ext uri="{FF2B5EF4-FFF2-40B4-BE49-F238E27FC236}">
                  <a16:creationId xmlns:a16="http://schemas.microsoft.com/office/drawing/2014/main" id="{B1002827-CCEC-4328-782F-31FE453E9E45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211" name="object 175">
              <a:extLst>
                <a:ext uri="{FF2B5EF4-FFF2-40B4-BE49-F238E27FC236}">
                  <a16:creationId xmlns:a16="http://schemas.microsoft.com/office/drawing/2014/main" id="{B1DF3A26-CD2C-145D-37E2-63B3DB359256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8" name="object 175">
              <a:extLst>
                <a:ext uri="{FF2B5EF4-FFF2-40B4-BE49-F238E27FC236}">
                  <a16:creationId xmlns:a16="http://schemas.microsoft.com/office/drawing/2014/main" id="{383F3756-1113-FFDB-0ACB-9A6D00C15804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4" name="object 179">
              <a:extLst>
                <a:ext uri="{FF2B5EF4-FFF2-40B4-BE49-F238E27FC236}">
                  <a16:creationId xmlns:a16="http://schemas.microsoft.com/office/drawing/2014/main" id="{2A03E584-286E-7016-10B3-CCA2F866A5A6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226" name="object 176">
              <a:extLst>
                <a:ext uri="{FF2B5EF4-FFF2-40B4-BE49-F238E27FC236}">
                  <a16:creationId xmlns:a16="http://schemas.microsoft.com/office/drawing/2014/main" id="{A01EE674-E611-B248-C6B8-288A769FC84D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7" name="object 176">
              <a:extLst>
                <a:ext uri="{FF2B5EF4-FFF2-40B4-BE49-F238E27FC236}">
                  <a16:creationId xmlns:a16="http://schemas.microsoft.com/office/drawing/2014/main" id="{F7CCB354-4BC7-1A6E-424A-0211D9C9B9AA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8" name="object 176">
              <a:extLst>
                <a:ext uri="{FF2B5EF4-FFF2-40B4-BE49-F238E27FC236}">
                  <a16:creationId xmlns:a16="http://schemas.microsoft.com/office/drawing/2014/main" id="{5EA1D070-AB0D-83B1-4169-9775EAE12C73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9" name="object 176">
              <a:extLst>
                <a:ext uri="{FF2B5EF4-FFF2-40B4-BE49-F238E27FC236}">
                  <a16:creationId xmlns:a16="http://schemas.microsoft.com/office/drawing/2014/main" id="{A31DA581-77E4-8CE5-587E-3D6C70532D51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30" name="object 2">
              <a:extLst>
                <a:ext uri="{FF2B5EF4-FFF2-40B4-BE49-F238E27FC236}">
                  <a16:creationId xmlns:a16="http://schemas.microsoft.com/office/drawing/2014/main" id="{52F5337E-DC54-5448-7B70-3CE3E685CBCC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1" name="object 2">
              <a:extLst>
                <a:ext uri="{FF2B5EF4-FFF2-40B4-BE49-F238E27FC236}">
                  <a16:creationId xmlns:a16="http://schemas.microsoft.com/office/drawing/2014/main" id="{6519D82C-E947-5F62-3E40-714C081F6EC2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232" name="object 2">
              <a:extLst>
                <a:ext uri="{FF2B5EF4-FFF2-40B4-BE49-F238E27FC236}">
                  <a16:creationId xmlns:a16="http://schemas.microsoft.com/office/drawing/2014/main" id="{B533B32B-45FD-ED92-FF46-8DD6D7E8D57E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3" name="object 2">
              <a:extLst>
                <a:ext uri="{FF2B5EF4-FFF2-40B4-BE49-F238E27FC236}">
                  <a16:creationId xmlns:a16="http://schemas.microsoft.com/office/drawing/2014/main" id="{7C7396B1-852C-0EDC-94E6-08E1834CF6CD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4" name="object 175">
              <a:extLst>
                <a:ext uri="{FF2B5EF4-FFF2-40B4-BE49-F238E27FC236}">
                  <a16:creationId xmlns:a16="http://schemas.microsoft.com/office/drawing/2014/main" id="{4770F200-3B96-BCA0-3677-9738D572E61D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41" name="object 175">
              <a:extLst>
                <a:ext uri="{FF2B5EF4-FFF2-40B4-BE49-F238E27FC236}">
                  <a16:creationId xmlns:a16="http://schemas.microsoft.com/office/drawing/2014/main" id="{60D2CC1D-2E7E-BCB3-D596-409C7F976E19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243" name="object 173">
              <a:extLst>
                <a:ext uri="{FF2B5EF4-FFF2-40B4-BE49-F238E27FC236}">
                  <a16:creationId xmlns:a16="http://schemas.microsoft.com/office/drawing/2014/main" id="{E15F720E-06EC-8E00-3CD8-EB3174037286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47464AEB-DCA2-0E6F-08CA-E1687932773E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332" name="object 25">
                <a:extLst>
                  <a:ext uri="{FF2B5EF4-FFF2-40B4-BE49-F238E27FC236}">
                    <a16:creationId xmlns:a16="http://schemas.microsoft.com/office/drawing/2014/main" id="{29E23C7D-3233-67D0-63A1-D87D7E329843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333" name="object 34">
                <a:extLst>
                  <a:ext uri="{FF2B5EF4-FFF2-40B4-BE49-F238E27FC236}">
                    <a16:creationId xmlns:a16="http://schemas.microsoft.com/office/drawing/2014/main" id="{CC506040-E626-F2D2-48D0-85CA29CD84D3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253" name="object 30">
              <a:extLst>
                <a:ext uri="{FF2B5EF4-FFF2-40B4-BE49-F238E27FC236}">
                  <a16:creationId xmlns:a16="http://schemas.microsoft.com/office/drawing/2014/main" id="{814CB957-46F3-BEAF-BF71-EE8A79F691B3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254" name="object 177">
              <a:extLst>
                <a:ext uri="{FF2B5EF4-FFF2-40B4-BE49-F238E27FC236}">
                  <a16:creationId xmlns:a16="http://schemas.microsoft.com/office/drawing/2014/main" id="{E0ADE078-DA33-E32F-B2BC-DB8FAFB37E7F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58" name="object 175">
              <a:extLst>
                <a:ext uri="{FF2B5EF4-FFF2-40B4-BE49-F238E27FC236}">
                  <a16:creationId xmlns:a16="http://schemas.microsoft.com/office/drawing/2014/main" id="{0B9F6D9E-4FA7-65CF-B1E4-E026FCA40660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263" name="object 173">
              <a:extLst>
                <a:ext uri="{FF2B5EF4-FFF2-40B4-BE49-F238E27FC236}">
                  <a16:creationId xmlns:a16="http://schemas.microsoft.com/office/drawing/2014/main" id="{D16660C4-34DD-5A1F-A13E-532060C729E9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4" name="object 173">
              <a:extLst>
                <a:ext uri="{FF2B5EF4-FFF2-40B4-BE49-F238E27FC236}">
                  <a16:creationId xmlns:a16="http://schemas.microsoft.com/office/drawing/2014/main" id="{D9536ED1-E071-C145-6533-E17C65ED7DB1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5" name="object 175">
              <a:extLst>
                <a:ext uri="{FF2B5EF4-FFF2-40B4-BE49-F238E27FC236}">
                  <a16:creationId xmlns:a16="http://schemas.microsoft.com/office/drawing/2014/main" id="{5335A6F9-4CF8-EE4C-6663-7A9D494F14AE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268" name="object 52">
              <a:extLst>
                <a:ext uri="{FF2B5EF4-FFF2-40B4-BE49-F238E27FC236}">
                  <a16:creationId xmlns:a16="http://schemas.microsoft.com/office/drawing/2014/main" id="{6D1DBB34-E5F8-E349-A731-9310011447F0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9">
              <a:extLst>
                <a:ext uri="{FF2B5EF4-FFF2-40B4-BE49-F238E27FC236}">
                  <a16:creationId xmlns:a16="http://schemas.microsoft.com/office/drawing/2014/main" id="{E3586F7B-9BFB-5860-7577-0252038B0077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59">
              <a:extLst>
                <a:ext uri="{FF2B5EF4-FFF2-40B4-BE49-F238E27FC236}">
                  <a16:creationId xmlns:a16="http://schemas.microsoft.com/office/drawing/2014/main" id="{60730C80-7678-3CE0-C273-CF7E30FE0A78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53FD79DC-CA9F-F6F2-E2F3-85DC2F50B952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330" name="object 204">
                <a:extLst>
                  <a:ext uri="{FF2B5EF4-FFF2-40B4-BE49-F238E27FC236}">
                    <a16:creationId xmlns:a16="http://schemas.microsoft.com/office/drawing/2014/main" id="{958A78AE-568D-7861-8178-9D391EE0D0CD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331" name="object 205">
                <a:extLst>
                  <a:ext uri="{FF2B5EF4-FFF2-40B4-BE49-F238E27FC236}">
                    <a16:creationId xmlns:a16="http://schemas.microsoft.com/office/drawing/2014/main" id="{F693E170-3C99-BB24-7DBB-54034341AEAC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294" name="グループ化 293">
              <a:extLst>
                <a:ext uri="{FF2B5EF4-FFF2-40B4-BE49-F238E27FC236}">
                  <a16:creationId xmlns:a16="http://schemas.microsoft.com/office/drawing/2014/main" id="{025122AB-2CCB-BFFD-E546-E394984C98C3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328" name="object 206">
                <a:extLst>
                  <a:ext uri="{FF2B5EF4-FFF2-40B4-BE49-F238E27FC236}">
                    <a16:creationId xmlns:a16="http://schemas.microsoft.com/office/drawing/2014/main" id="{1729DB8F-C111-61B8-DB1F-E0000810B10C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329" name="object 207">
                <a:extLst>
                  <a:ext uri="{FF2B5EF4-FFF2-40B4-BE49-F238E27FC236}">
                    <a16:creationId xmlns:a16="http://schemas.microsoft.com/office/drawing/2014/main" id="{4F105D03-D5F5-7A27-ADA3-0EDAC30A00D6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295" name="グループ化 294">
              <a:extLst>
                <a:ext uri="{FF2B5EF4-FFF2-40B4-BE49-F238E27FC236}">
                  <a16:creationId xmlns:a16="http://schemas.microsoft.com/office/drawing/2014/main" id="{455835B8-4AB2-F693-2DEB-0DF94DEFCD10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326" name="object 208">
                <a:extLst>
                  <a:ext uri="{FF2B5EF4-FFF2-40B4-BE49-F238E27FC236}">
                    <a16:creationId xmlns:a16="http://schemas.microsoft.com/office/drawing/2014/main" id="{283856C5-41A8-F1D3-B0F8-1CB6FF7EA3D3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327" name="object 209">
                <a:extLst>
                  <a:ext uri="{FF2B5EF4-FFF2-40B4-BE49-F238E27FC236}">
                    <a16:creationId xmlns:a16="http://schemas.microsoft.com/office/drawing/2014/main" id="{DA10EF04-7CD2-0B3E-B944-E77B63E5CEC6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296" name="object 190">
              <a:extLst>
                <a:ext uri="{FF2B5EF4-FFF2-40B4-BE49-F238E27FC236}">
                  <a16:creationId xmlns:a16="http://schemas.microsoft.com/office/drawing/2014/main" id="{F93C88CB-A87B-CB04-0015-6D3BFC1D670F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7" name="object 190">
              <a:extLst>
                <a:ext uri="{FF2B5EF4-FFF2-40B4-BE49-F238E27FC236}">
                  <a16:creationId xmlns:a16="http://schemas.microsoft.com/office/drawing/2014/main" id="{5B364B6B-D30C-B56E-460D-7AC2940A8DFD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8" name="object 190">
              <a:extLst>
                <a:ext uri="{FF2B5EF4-FFF2-40B4-BE49-F238E27FC236}">
                  <a16:creationId xmlns:a16="http://schemas.microsoft.com/office/drawing/2014/main" id="{A1136A2A-6C1B-3E09-F085-4C83CD932D10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9" name="object 175">
              <a:extLst>
                <a:ext uri="{FF2B5EF4-FFF2-40B4-BE49-F238E27FC236}">
                  <a16:creationId xmlns:a16="http://schemas.microsoft.com/office/drawing/2014/main" id="{87DD6EE8-517C-ADE0-92E1-66256B69AD85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300" name="図 299">
              <a:extLst>
                <a:ext uri="{FF2B5EF4-FFF2-40B4-BE49-F238E27FC236}">
                  <a16:creationId xmlns:a16="http://schemas.microsoft.com/office/drawing/2014/main" id="{7ED91C3B-D78C-539C-9E2E-AE94EFEF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301" name="object 27">
              <a:extLst>
                <a:ext uri="{FF2B5EF4-FFF2-40B4-BE49-F238E27FC236}">
                  <a16:creationId xmlns:a16="http://schemas.microsoft.com/office/drawing/2014/main" id="{9D0B247F-7A34-1F08-3DE3-A3BD032DF67C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302" name="object 29">
              <a:extLst>
                <a:ext uri="{FF2B5EF4-FFF2-40B4-BE49-F238E27FC236}">
                  <a16:creationId xmlns:a16="http://schemas.microsoft.com/office/drawing/2014/main" id="{3D7CF1B8-4415-840A-5838-B693E4C35CEA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3" name="object 30">
              <a:extLst>
                <a:ext uri="{FF2B5EF4-FFF2-40B4-BE49-F238E27FC236}">
                  <a16:creationId xmlns:a16="http://schemas.microsoft.com/office/drawing/2014/main" id="{761F11E7-C54C-E6A2-1F0E-BC2474C86A5E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304" name="object 178">
              <a:extLst>
                <a:ext uri="{FF2B5EF4-FFF2-40B4-BE49-F238E27FC236}">
                  <a16:creationId xmlns:a16="http://schemas.microsoft.com/office/drawing/2014/main" id="{8E50A7B6-FD0A-9EBD-1036-67D1C1AF98D6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5" name="object 201">
              <a:extLst>
                <a:ext uri="{FF2B5EF4-FFF2-40B4-BE49-F238E27FC236}">
                  <a16:creationId xmlns:a16="http://schemas.microsoft.com/office/drawing/2014/main" id="{ED62E40A-FBCE-04A0-31CE-B520EA50B2C4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306" name="object 202">
              <a:extLst>
                <a:ext uri="{FF2B5EF4-FFF2-40B4-BE49-F238E27FC236}">
                  <a16:creationId xmlns:a16="http://schemas.microsoft.com/office/drawing/2014/main" id="{AD18859F-F537-3553-672D-44DFC39E5A40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307" name="object 28">
              <a:extLst>
                <a:ext uri="{FF2B5EF4-FFF2-40B4-BE49-F238E27FC236}">
                  <a16:creationId xmlns:a16="http://schemas.microsoft.com/office/drawing/2014/main" id="{01082427-DEFC-883A-923D-790DC4FB2B9C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308" name="object 179">
              <a:extLst>
                <a:ext uri="{FF2B5EF4-FFF2-40B4-BE49-F238E27FC236}">
                  <a16:creationId xmlns:a16="http://schemas.microsoft.com/office/drawing/2014/main" id="{078C1859-3A6D-7479-02FC-8E5DB1293591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09" name="object 177">
              <a:extLst>
                <a:ext uri="{FF2B5EF4-FFF2-40B4-BE49-F238E27FC236}">
                  <a16:creationId xmlns:a16="http://schemas.microsoft.com/office/drawing/2014/main" id="{B68F9653-1DD7-5F7F-72F8-02520EA2DC61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310" name="object 175">
              <a:extLst>
                <a:ext uri="{FF2B5EF4-FFF2-40B4-BE49-F238E27FC236}">
                  <a16:creationId xmlns:a16="http://schemas.microsoft.com/office/drawing/2014/main" id="{D5FE94F9-6DAF-A5DD-8F54-AEF2AEB75BD1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311" name="図 310">
              <a:extLst>
                <a:ext uri="{FF2B5EF4-FFF2-40B4-BE49-F238E27FC236}">
                  <a16:creationId xmlns:a16="http://schemas.microsoft.com/office/drawing/2014/main" id="{7CAD2581-5051-9662-82FD-469784295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312" name="図 311">
              <a:extLst>
                <a:ext uri="{FF2B5EF4-FFF2-40B4-BE49-F238E27FC236}">
                  <a16:creationId xmlns:a16="http://schemas.microsoft.com/office/drawing/2014/main" id="{81632934-90AD-8FD3-49AA-887731C4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313" name="図 312">
              <a:extLst>
                <a:ext uri="{FF2B5EF4-FFF2-40B4-BE49-F238E27FC236}">
                  <a16:creationId xmlns:a16="http://schemas.microsoft.com/office/drawing/2014/main" id="{4606CCE3-E908-0653-FB77-4D182AB2C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314" name="図 313">
              <a:extLst>
                <a:ext uri="{FF2B5EF4-FFF2-40B4-BE49-F238E27FC236}">
                  <a16:creationId xmlns:a16="http://schemas.microsoft.com/office/drawing/2014/main" id="{18F166DA-9BEC-4CFC-3290-9FC9CFEC2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315" name="object 175">
              <a:extLst>
                <a:ext uri="{FF2B5EF4-FFF2-40B4-BE49-F238E27FC236}">
                  <a16:creationId xmlns:a16="http://schemas.microsoft.com/office/drawing/2014/main" id="{69AB9DE5-0B57-D217-9B96-AA03827C0C58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6" name="object 175">
              <a:extLst>
                <a:ext uri="{FF2B5EF4-FFF2-40B4-BE49-F238E27FC236}">
                  <a16:creationId xmlns:a16="http://schemas.microsoft.com/office/drawing/2014/main" id="{7377B80A-8DEE-00B8-17AF-5BAB48B78EBD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7" name="object 175">
              <a:extLst>
                <a:ext uri="{FF2B5EF4-FFF2-40B4-BE49-F238E27FC236}">
                  <a16:creationId xmlns:a16="http://schemas.microsoft.com/office/drawing/2014/main" id="{54B162DB-EE40-7DF5-978D-D1DB5A2F9A96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318" name="object 194">
              <a:extLst>
                <a:ext uri="{FF2B5EF4-FFF2-40B4-BE49-F238E27FC236}">
                  <a16:creationId xmlns:a16="http://schemas.microsoft.com/office/drawing/2014/main" id="{404D0AB1-9BB0-DEE6-7CFE-31234760BFA8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324" name="object 195">
                <a:extLst>
                  <a:ext uri="{FF2B5EF4-FFF2-40B4-BE49-F238E27FC236}">
                    <a16:creationId xmlns:a16="http://schemas.microsoft.com/office/drawing/2014/main" id="{2D70AB92-12F4-B3F6-1B48-3345FD7EA5CA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25" name="object 196">
                <a:extLst>
                  <a:ext uri="{FF2B5EF4-FFF2-40B4-BE49-F238E27FC236}">
                    <a16:creationId xmlns:a16="http://schemas.microsoft.com/office/drawing/2014/main" id="{61FBFAFE-BE66-CC7A-B0D1-879BF8B43E2D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9" name="object 193">
              <a:extLst>
                <a:ext uri="{FF2B5EF4-FFF2-40B4-BE49-F238E27FC236}">
                  <a16:creationId xmlns:a16="http://schemas.microsoft.com/office/drawing/2014/main" id="{885AE972-F402-AA25-EBE7-279FA7515C03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0" name="object 175">
              <a:extLst>
                <a:ext uri="{FF2B5EF4-FFF2-40B4-BE49-F238E27FC236}">
                  <a16:creationId xmlns:a16="http://schemas.microsoft.com/office/drawing/2014/main" id="{7B99CF5C-4EA6-AC91-2B5E-00CE242D686B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1" name="object 175">
              <a:extLst>
                <a:ext uri="{FF2B5EF4-FFF2-40B4-BE49-F238E27FC236}">
                  <a16:creationId xmlns:a16="http://schemas.microsoft.com/office/drawing/2014/main" id="{EFF6927D-CDF0-6BE1-F472-91CCFCA37383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2" name="object 29">
              <a:extLst>
                <a:ext uri="{FF2B5EF4-FFF2-40B4-BE49-F238E27FC236}">
                  <a16:creationId xmlns:a16="http://schemas.microsoft.com/office/drawing/2014/main" id="{B8422A13-75E9-3EC8-D697-BA27E6EE0145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3" name="object 29">
              <a:extLst>
                <a:ext uri="{FF2B5EF4-FFF2-40B4-BE49-F238E27FC236}">
                  <a16:creationId xmlns:a16="http://schemas.microsoft.com/office/drawing/2014/main" id="{68CE94B5-70B7-DF5B-4E70-5E4A9D478A8B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372" name="object 173">
            <a:extLst>
              <a:ext uri="{FF2B5EF4-FFF2-40B4-BE49-F238E27FC236}">
                <a16:creationId xmlns:a16="http://schemas.microsoft.com/office/drawing/2014/main" id="{69A2DBBB-5043-F677-E079-9559B796C1C0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3E096D4-C3A3-8312-395D-D4C6BD21ED1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477745" y="5244318"/>
            <a:ext cx="390290" cy="1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64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826B5-11B6-12EB-70D0-B4BA21EF6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0DF70EC5-67CF-2D59-FB46-C4195050036E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AC7FCDFD-351D-3372-E04F-B18FCFC96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5573A613-18EA-DAD0-323F-CD80B7B4E7AF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［キッチン］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C5AD6A11-66D7-B942-022A-659961DEBED4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D2A6134-D7F3-5EF9-D841-F0D790F2A8B3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70117D7-BAF4-E8EE-9320-1FB757BB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6" name="object 49">
              <a:extLst>
                <a:ext uri="{FF2B5EF4-FFF2-40B4-BE49-F238E27FC236}">
                  <a16:creationId xmlns:a16="http://schemas.microsoft.com/office/drawing/2014/main" id="{E6465EDD-FCB8-62B6-E842-19C9684E7DD3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21" name="object 12">
            <a:extLst>
              <a:ext uri="{FF2B5EF4-FFF2-40B4-BE49-F238E27FC236}">
                <a16:creationId xmlns:a16="http://schemas.microsoft.com/office/drawing/2014/main" id="{9AFE827D-5A81-63B6-3C79-67771045B354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597DE27-6F11-5A26-10F8-572309BFA1E9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F1F474E-F555-F6BE-E433-1CB7E54C4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BD8B2D0-350C-21C9-7CD6-DA552DAD218F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368" name="図 367">
                <a:extLst>
                  <a:ext uri="{FF2B5EF4-FFF2-40B4-BE49-F238E27FC236}">
                    <a16:creationId xmlns:a16="http://schemas.microsoft.com/office/drawing/2014/main" id="{EF9A1680-0F0E-AB26-018F-51142AD26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369" name="object 49">
                <a:extLst>
                  <a:ext uri="{FF2B5EF4-FFF2-40B4-BE49-F238E27FC236}">
                    <a16:creationId xmlns:a16="http://schemas.microsoft.com/office/drawing/2014/main" id="{47EBD570-D78A-8324-BC7A-AC7E6403D901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109827DB-C97E-6297-4CE6-1948D30DCDE4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56" name="object 17">
              <a:extLst>
                <a:ext uri="{FF2B5EF4-FFF2-40B4-BE49-F238E27FC236}">
                  <a16:creationId xmlns:a16="http://schemas.microsoft.com/office/drawing/2014/main" id="{65081EA1-C3A4-D72D-4853-D3693EAFB091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28" name="object 18">
              <a:extLst>
                <a:ext uri="{FF2B5EF4-FFF2-40B4-BE49-F238E27FC236}">
                  <a16:creationId xmlns:a16="http://schemas.microsoft.com/office/drawing/2014/main" id="{20673CCC-7B99-7057-F810-84C0D8F1AF4F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29" name="object 21">
              <a:extLst>
                <a:ext uri="{FF2B5EF4-FFF2-40B4-BE49-F238E27FC236}">
                  <a16:creationId xmlns:a16="http://schemas.microsoft.com/office/drawing/2014/main" id="{E4C20D48-E223-E018-7A8F-FDFA44A707FD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30" name="object 22">
              <a:extLst>
                <a:ext uri="{FF2B5EF4-FFF2-40B4-BE49-F238E27FC236}">
                  <a16:creationId xmlns:a16="http://schemas.microsoft.com/office/drawing/2014/main" id="{85625615-71E8-2FF3-F2B9-F8DBAE89FCF6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31" name="object 23">
              <a:extLst>
                <a:ext uri="{FF2B5EF4-FFF2-40B4-BE49-F238E27FC236}">
                  <a16:creationId xmlns:a16="http://schemas.microsoft.com/office/drawing/2014/main" id="{B08E21FB-9C71-9198-31EE-6A098BAE5786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32" name="object 24">
              <a:extLst>
                <a:ext uri="{FF2B5EF4-FFF2-40B4-BE49-F238E27FC236}">
                  <a16:creationId xmlns:a16="http://schemas.microsoft.com/office/drawing/2014/main" id="{18F46E1B-8BBF-514B-0F2E-FC4193FBE8DF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34" name="object 25">
              <a:extLst>
                <a:ext uri="{FF2B5EF4-FFF2-40B4-BE49-F238E27FC236}">
                  <a16:creationId xmlns:a16="http://schemas.microsoft.com/office/drawing/2014/main" id="{84B96A2C-D4B9-1E60-3009-AB11E6E7E03E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37" name="object 27">
              <a:extLst>
                <a:ext uri="{FF2B5EF4-FFF2-40B4-BE49-F238E27FC236}">
                  <a16:creationId xmlns:a16="http://schemas.microsoft.com/office/drawing/2014/main" id="{DC2E9280-03E9-DFB8-95DD-65F577861DC9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38" name="object 28">
              <a:extLst>
                <a:ext uri="{FF2B5EF4-FFF2-40B4-BE49-F238E27FC236}">
                  <a16:creationId xmlns:a16="http://schemas.microsoft.com/office/drawing/2014/main" id="{E79E4633-B0E7-C547-76D7-688F0197963B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139" name="object 29">
              <a:extLst>
                <a:ext uri="{FF2B5EF4-FFF2-40B4-BE49-F238E27FC236}">
                  <a16:creationId xmlns:a16="http://schemas.microsoft.com/office/drawing/2014/main" id="{297BA1D4-08BB-1394-018A-5406D0EC541B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0" name="object 31">
              <a:extLst>
                <a:ext uri="{FF2B5EF4-FFF2-40B4-BE49-F238E27FC236}">
                  <a16:creationId xmlns:a16="http://schemas.microsoft.com/office/drawing/2014/main" id="{650B3C3D-BED2-7540-B3C3-3808C663022E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1" name="object 36">
              <a:extLst>
                <a:ext uri="{FF2B5EF4-FFF2-40B4-BE49-F238E27FC236}">
                  <a16:creationId xmlns:a16="http://schemas.microsoft.com/office/drawing/2014/main" id="{F07F3932-5BB7-5B19-6173-066F6198F207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142" name="object 37">
              <a:extLst>
                <a:ext uri="{FF2B5EF4-FFF2-40B4-BE49-F238E27FC236}">
                  <a16:creationId xmlns:a16="http://schemas.microsoft.com/office/drawing/2014/main" id="{1ECE722B-751F-E188-1E15-57D00A5E27EF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3" name="object 38">
              <a:extLst>
                <a:ext uri="{FF2B5EF4-FFF2-40B4-BE49-F238E27FC236}">
                  <a16:creationId xmlns:a16="http://schemas.microsoft.com/office/drawing/2014/main" id="{92DCF0AE-E575-E0BA-D8F9-2FFC00791BC4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366" name="object 39">
                <a:extLst>
                  <a:ext uri="{FF2B5EF4-FFF2-40B4-BE49-F238E27FC236}">
                    <a16:creationId xmlns:a16="http://schemas.microsoft.com/office/drawing/2014/main" id="{70F6ECBD-79C4-64EA-9716-7FF1B9650E90}"/>
                  </a:ext>
                </a:extLst>
              </p:cNvPr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7" name="object 40">
                <a:extLst>
                  <a:ext uri="{FF2B5EF4-FFF2-40B4-BE49-F238E27FC236}">
                    <a16:creationId xmlns:a16="http://schemas.microsoft.com/office/drawing/2014/main" id="{CDE43ADF-494E-8A94-C2C8-BCC0B4E3EF05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4" name="object 41">
              <a:extLst>
                <a:ext uri="{FF2B5EF4-FFF2-40B4-BE49-F238E27FC236}">
                  <a16:creationId xmlns:a16="http://schemas.microsoft.com/office/drawing/2014/main" id="{A8A95916-D41C-5D9B-C26C-E817ECFE8D3F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5" name="object 42">
              <a:extLst>
                <a:ext uri="{FF2B5EF4-FFF2-40B4-BE49-F238E27FC236}">
                  <a16:creationId xmlns:a16="http://schemas.microsoft.com/office/drawing/2014/main" id="{A880E6EE-DFB1-FAE9-BA98-86A68FEE6ECF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364" name="object 43">
                <a:extLst>
                  <a:ext uri="{FF2B5EF4-FFF2-40B4-BE49-F238E27FC236}">
                    <a16:creationId xmlns:a16="http://schemas.microsoft.com/office/drawing/2014/main" id="{1658FDB9-1278-838A-4FC3-17274F3792BF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5" name="object 44">
                <a:extLst>
                  <a:ext uri="{FF2B5EF4-FFF2-40B4-BE49-F238E27FC236}">
                    <a16:creationId xmlns:a16="http://schemas.microsoft.com/office/drawing/2014/main" id="{1D8BB390-957D-5EC4-1C0D-E035BF3B282E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6" name="object 45">
              <a:extLst>
                <a:ext uri="{FF2B5EF4-FFF2-40B4-BE49-F238E27FC236}">
                  <a16:creationId xmlns:a16="http://schemas.microsoft.com/office/drawing/2014/main" id="{51C6D428-9CF0-6538-3243-D3D97340ED51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7" name="object 46">
              <a:extLst>
                <a:ext uri="{FF2B5EF4-FFF2-40B4-BE49-F238E27FC236}">
                  <a16:creationId xmlns:a16="http://schemas.microsoft.com/office/drawing/2014/main" id="{CE752F9A-69B9-0686-78FD-094B3A4F9969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338" name="object 47">
                <a:extLst>
                  <a:ext uri="{FF2B5EF4-FFF2-40B4-BE49-F238E27FC236}">
                    <a16:creationId xmlns:a16="http://schemas.microsoft.com/office/drawing/2014/main" id="{244A3BF2-058F-4A13-299A-D4C601628C7B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39" name="object 48">
                <a:extLst>
                  <a:ext uri="{FF2B5EF4-FFF2-40B4-BE49-F238E27FC236}">
                    <a16:creationId xmlns:a16="http://schemas.microsoft.com/office/drawing/2014/main" id="{28814133-2109-F1FB-745D-FDBA72784373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8" name="object 49">
              <a:extLst>
                <a:ext uri="{FF2B5EF4-FFF2-40B4-BE49-F238E27FC236}">
                  <a16:creationId xmlns:a16="http://schemas.microsoft.com/office/drawing/2014/main" id="{AEAA83BC-B8F1-DBEC-9095-E2D799A8FDC9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9" name="object 50">
              <a:extLst>
                <a:ext uri="{FF2B5EF4-FFF2-40B4-BE49-F238E27FC236}">
                  <a16:creationId xmlns:a16="http://schemas.microsoft.com/office/drawing/2014/main" id="{333E77E8-4C7A-4F68-7369-83C41A0572D4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150" name="object 51">
              <a:extLst>
                <a:ext uri="{FF2B5EF4-FFF2-40B4-BE49-F238E27FC236}">
                  <a16:creationId xmlns:a16="http://schemas.microsoft.com/office/drawing/2014/main" id="{A30E82A9-7F30-4170-1DD0-A1C01B1E035D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1" name="object 53">
              <a:extLst>
                <a:ext uri="{FF2B5EF4-FFF2-40B4-BE49-F238E27FC236}">
                  <a16:creationId xmlns:a16="http://schemas.microsoft.com/office/drawing/2014/main" id="{BAAF9ADC-6AE8-5133-F3A4-A0275D539519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52" name="object 56">
              <a:extLst>
                <a:ext uri="{FF2B5EF4-FFF2-40B4-BE49-F238E27FC236}">
                  <a16:creationId xmlns:a16="http://schemas.microsoft.com/office/drawing/2014/main" id="{07F04924-2D90-D250-2D3D-3A2DD73510B9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57">
              <a:extLst>
                <a:ext uri="{FF2B5EF4-FFF2-40B4-BE49-F238E27FC236}">
                  <a16:creationId xmlns:a16="http://schemas.microsoft.com/office/drawing/2014/main" id="{1290DC2C-7325-FEC5-679B-98B8695D7F31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54" name="object 176">
              <a:extLst>
                <a:ext uri="{FF2B5EF4-FFF2-40B4-BE49-F238E27FC236}">
                  <a16:creationId xmlns:a16="http://schemas.microsoft.com/office/drawing/2014/main" id="{BB3CF72A-B390-9D2D-EBEC-099555D42524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5" name="object 177">
              <a:extLst>
                <a:ext uri="{FF2B5EF4-FFF2-40B4-BE49-F238E27FC236}">
                  <a16:creationId xmlns:a16="http://schemas.microsoft.com/office/drawing/2014/main" id="{CD5BD43E-DCF6-D484-1CA2-3F25A694C453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6" name="object 178">
              <a:extLst>
                <a:ext uri="{FF2B5EF4-FFF2-40B4-BE49-F238E27FC236}">
                  <a16:creationId xmlns:a16="http://schemas.microsoft.com/office/drawing/2014/main" id="{4122B935-E79D-6D76-0827-85471F987115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7" name="object 179">
              <a:extLst>
                <a:ext uri="{FF2B5EF4-FFF2-40B4-BE49-F238E27FC236}">
                  <a16:creationId xmlns:a16="http://schemas.microsoft.com/office/drawing/2014/main" id="{769C55A3-631E-D181-3B16-E2E22E579957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8" name="object 193">
              <a:extLst>
                <a:ext uri="{FF2B5EF4-FFF2-40B4-BE49-F238E27FC236}">
                  <a16:creationId xmlns:a16="http://schemas.microsoft.com/office/drawing/2014/main" id="{CE0E3042-D64C-AE36-4852-CBC8DBC6EA65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59" name="object 194">
              <a:extLst>
                <a:ext uri="{FF2B5EF4-FFF2-40B4-BE49-F238E27FC236}">
                  <a16:creationId xmlns:a16="http://schemas.microsoft.com/office/drawing/2014/main" id="{81E5D795-2984-44E1-F75D-CA88B7B66131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336" name="object 195">
                <a:extLst>
                  <a:ext uri="{FF2B5EF4-FFF2-40B4-BE49-F238E27FC236}">
                    <a16:creationId xmlns:a16="http://schemas.microsoft.com/office/drawing/2014/main" id="{D72CDAE9-58AF-196F-2FDF-50D2C6461237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37" name="object 196">
                <a:extLst>
                  <a:ext uri="{FF2B5EF4-FFF2-40B4-BE49-F238E27FC236}">
                    <a16:creationId xmlns:a16="http://schemas.microsoft.com/office/drawing/2014/main" id="{9CC46D39-EDD4-CC1C-E9BE-7D275486A4EB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60" name="object 201">
              <a:extLst>
                <a:ext uri="{FF2B5EF4-FFF2-40B4-BE49-F238E27FC236}">
                  <a16:creationId xmlns:a16="http://schemas.microsoft.com/office/drawing/2014/main" id="{231BF702-350E-9DEB-8ECE-999884ED7BDA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161" name="object 202">
              <a:extLst>
                <a:ext uri="{FF2B5EF4-FFF2-40B4-BE49-F238E27FC236}">
                  <a16:creationId xmlns:a16="http://schemas.microsoft.com/office/drawing/2014/main" id="{F5798080-DF94-5087-0198-EFDC2D4BAC53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162" name="bg object 24">
              <a:extLst>
                <a:ext uri="{FF2B5EF4-FFF2-40B4-BE49-F238E27FC236}">
                  <a16:creationId xmlns:a16="http://schemas.microsoft.com/office/drawing/2014/main" id="{48AC9613-FA05-A7B2-27F6-7EAF75035DE7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75">
              <a:extLst>
                <a:ext uri="{FF2B5EF4-FFF2-40B4-BE49-F238E27FC236}">
                  <a16:creationId xmlns:a16="http://schemas.microsoft.com/office/drawing/2014/main" id="{38667664-C880-FD19-6CD2-8364A4CAC850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164" name="object 53">
              <a:extLst>
                <a:ext uri="{FF2B5EF4-FFF2-40B4-BE49-F238E27FC236}">
                  <a16:creationId xmlns:a16="http://schemas.microsoft.com/office/drawing/2014/main" id="{4A1C55F2-9361-1FCC-EFA5-3E5556B08E14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65" name="object 25">
              <a:extLst>
                <a:ext uri="{FF2B5EF4-FFF2-40B4-BE49-F238E27FC236}">
                  <a16:creationId xmlns:a16="http://schemas.microsoft.com/office/drawing/2014/main" id="{B9EFC2E0-F4C0-46C4-A183-D7398932ADE6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4F5954A9-BAB1-8CD1-C81F-CFBBBC8FCC9D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334" name="object 33">
                <a:extLst>
                  <a:ext uri="{FF2B5EF4-FFF2-40B4-BE49-F238E27FC236}">
                    <a16:creationId xmlns:a16="http://schemas.microsoft.com/office/drawing/2014/main" id="{DE159B54-A697-3E99-2FA8-9098CDCCDCB3}"/>
                  </a:ext>
                </a:extLst>
              </p:cNvPr>
              <p:cNvPicPr/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335" name="object 25">
                <a:extLst>
                  <a:ext uri="{FF2B5EF4-FFF2-40B4-BE49-F238E27FC236}">
                    <a16:creationId xmlns:a16="http://schemas.microsoft.com/office/drawing/2014/main" id="{632CD40E-C8BF-3D91-CEEE-89363C31E29A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74" name="object 57">
              <a:extLst>
                <a:ext uri="{FF2B5EF4-FFF2-40B4-BE49-F238E27FC236}">
                  <a16:creationId xmlns:a16="http://schemas.microsoft.com/office/drawing/2014/main" id="{6504C425-97A1-759F-D047-67CE56728E88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177" name="object 57">
              <a:extLst>
                <a:ext uri="{FF2B5EF4-FFF2-40B4-BE49-F238E27FC236}">
                  <a16:creationId xmlns:a16="http://schemas.microsoft.com/office/drawing/2014/main" id="{FF1A280A-FD27-2793-FDC4-33E70CAF5A13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179" name="object 176">
              <a:extLst>
                <a:ext uri="{FF2B5EF4-FFF2-40B4-BE49-F238E27FC236}">
                  <a16:creationId xmlns:a16="http://schemas.microsoft.com/office/drawing/2014/main" id="{9470B5BD-69D6-6D0D-6E69-E7CBF5EB5EC3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181" name="object 6">
              <a:extLst>
                <a:ext uri="{FF2B5EF4-FFF2-40B4-BE49-F238E27FC236}">
                  <a16:creationId xmlns:a16="http://schemas.microsoft.com/office/drawing/2014/main" id="{36A8A404-7AB8-AF20-F36B-2665E7734AC1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2" name="object 7">
              <a:extLst>
                <a:ext uri="{FF2B5EF4-FFF2-40B4-BE49-F238E27FC236}">
                  <a16:creationId xmlns:a16="http://schemas.microsoft.com/office/drawing/2014/main" id="{B95F7E65-5DA2-5CD8-5C04-73187B0AB8DC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8">
              <a:extLst>
                <a:ext uri="{FF2B5EF4-FFF2-40B4-BE49-F238E27FC236}">
                  <a16:creationId xmlns:a16="http://schemas.microsoft.com/office/drawing/2014/main" id="{0CEADBB3-6B80-12E8-B6C0-D9B39E7F8000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4" name="object 190">
              <a:extLst>
                <a:ext uri="{FF2B5EF4-FFF2-40B4-BE49-F238E27FC236}">
                  <a16:creationId xmlns:a16="http://schemas.microsoft.com/office/drawing/2014/main" id="{EC8BB5E9-768F-9F71-B118-42D6926DC38E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5" name="object 191">
              <a:extLst>
                <a:ext uri="{FF2B5EF4-FFF2-40B4-BE49-F238E27FC236}">
                  <a16:creationId xmlns:a16="http://schemas.microsoft.com/office/drawing/2014/main" id="{BCCB8768-F4DB-B378-CDFD-97570427DF4B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186" name="object 192">
              <a:extLst>
                <a:ext uri="{FF2B5EF4-FFF2-40B4-BE49-F238E27FC236}">
                  <a16:creationId xmlns:a16="http://schemas.microsoft.com/office/drawing/2014/main" id="{FE1477B2-DEBD-B474-C433-D72B1A9B62EA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87" name="object 210">
              <a:extLst>
                <a:ext uri="{FF2B5EF4-FFF2-40B4-BE49-F238E27FC236}">
                  <a16:creationId xmlns:a16="http://schemas.microsoft.com/office/drawing/2014/main" id="{CF2B214C-1086-35B1-1D45-29418DDBF8A9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8" name="object 211">
              <a:extLst>
                <a:ext uri="{FF2B5EF4-FFF2-40B4-BE49-F238E27FC236}">
                  <a16:creationId xmlns:a16="http://schemas.microsoft.com/office/drawing/2014/main" id="{FCB60EEB-E4B1-3BDE-64CF-790A69A1670D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7">
              <a:extLst>
                <a:ext uri="{FF2B5EF4-FFF2-40B4-BE49-F238E27FC236}">
                  <a16:creationId xmlns:a16="http://schemas.microsoft.com/office/drawing/2014/main" id="{DD3CD6D2-5877-7C12-9516-8752DC8490EC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76">
              <a:extLst>
                <a:ext uri="{FF2B5EF4-FFF2-40B4-BE49-F238E27FC236}">
                  <a16:creationId xmlns:a16="http://schemas.microsoft.com/office/drawing/2014/main" id="{FED98D4A-F117-2901-3D73-41FC37C589C7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99" name="object 10">
              <a:extLst>
                <a:ext uri="{FF2B5EF4-FFF2-40B4-BE49-F238E27FC236}">
                  <a16:creationId xmlns:a16="http://schemas.microsoft.com/office/drawing/2014/main" id="{A1D1BFE7-D28A-3AC0-FFEE-A2A5AA215910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11">
              <a:extLst>
                <a:ext uri="{FF2B5EF4-FFF2-40B4-BE49-F238E27FC236}">
                  <a16:creationId xmlns:a16="http://schemas.microsoft.com/office/drawing/2014/main" id="{7074FFCB-EEBA-7849-EB1D-6BEF60D1E211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201" name="object 181">
              <a:extLst>
                <a:ext uri="{FF2B5EF4-FFF2-40B4-BE49-F238E27FC236}">
                  <a16:creationId xmlns:a16="http://schemas.microsoft.com/office/drawing/2014/main" id="{7D1925D8-2567-FB28-4822-4173E98C7446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182">
              <a:extLst>
                <a:ext uri="{FF2B5EF4-FFF2-40B4-BE49-F238E27FC236}">
                  <a16:creationId xmlns:a16="http://schemas.microsoft.com/office/drawing/2014/main" id="{504A84FD-B25C-F424-D67D-6BAE79242F8A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203" name="object 184">
              <a:extLst>
                <a:ext uri="{FF2B5EF4-FFF2-40B4-BE49-F238E27FC236}">
                  <a16:creationId xmlns:a16="http://schemas.microsoft.com/office/drawing/2014/main" id="{1FA161BF-36D4-0EC3-9033-365FA5B5D840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185">
              <a:extLst>
                <a:ext uri="{FF2B5EF4-FFF2-40B4-BE49-F238E27FC236}">
                  <a16:creationId xmlns:a16="http://schemas.microsoft.com/office/drawing/2014/main" id="{3609FA01-3863-1FC6-9472-4FE3B05C6362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205" name="object 187">
              <a:extLst>
                <a:ext uri="{FF2B5EF4-FFF2-40B4-BE49-F238E27FC236}">
                  <a16:creationId xmlns:a16="http://schemas.microsoft.com/office/drawing/2014/main" id="{8BEA7215-F325-21F5-6D2B-E53B0F77BF78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206" name="object 188">
              <a:extLst>
                <a:ext uri="{FF2B5EF4-FFF2-40B4-BE49-F238E27FC236}">
                  <a16:creationId xmlns:a16="http://schemas.microsoft.com/office/drawing/2014/main" id="{02F9EC80-2620-2675-F964-8214F50BD5F8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g object 24">
              <a:extLst>
                <a:ext uri="{FF2B5EF4-FFF2-40B4-BE49-F238E27FC236}">
                  <a16:creationId xmlns:a16="http://schemas.microsoft.com/office/drawing/2014/main" id="{7B2B2205-036C-F23F-7896-05B1453599EC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">
              <a:extLst>
                <a:ext uri="{FF2B5EF4-FFF2-40B4-BE49-F238E27FC236}">
                  <a16:creationId xmlns:a16="http://schemas.microsoft.com/office/drawing/2014/main" id="{5F89B684-2F45-4D8B-FB33-AA308C9F8F17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209" name="object 175">
              <a:extLst>
                <a:ext uri="{FF2B5EF4-FFF2-40B4-BE49-F238E27FC236}">
                  <a16:creationId xmlns:a16="http://schemas.microsoft.com/office/drawing/2014/main" id="{295BE641-F977-A3A8-4163-C60D34E1CAAA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210" name="object 175">
              <a:extLst>
                <a:ext uri="{FF2B5EF4-FFF2-40B4-BE49-F238E27FC236}">
                  <a16:creationId xmlns:a16="http://schemas.microsoft.com/office/drawing/2014/main" id="{176571C5-2942-E4F1-CC7F-67E5F1E2D9FB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211" name="object 175">
              <a:extLst>
                <a:ext uri="{FF2B5EF4-FFF2-40B4-BE49-F238E27FC236}">
                  <a16:creationId xmlns:a16="http://schemas.microsoft.com/office/drawing/2014/main" id="{DECD0B5E-951E-E604-8EFF-344D9A80D910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8" name="object 175">
              <a:extLst>
                <a:ext uri="{FF2B5EF4-FFF2-40B4-BE49-F238E27FC236}">
                  <a16:creationId xmlns:a16="http://schemas.microsoft.com/office/drawing/2014/main" id="{4F5EBACE-4E6E-957F-A006-D7B6B5E5C1CC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4" name="object 179">
              <a:extLst>
                <a:ext uri="{FF2B5EF4-FFF2-40B4-BE49-F238E27FC236}">
                  <a16:creationId xmlns:a16="http://schemas.microsoft.com/office/drawing/2014/main" id="{839A8E95-014A-BA9A-0A5E-58A3F844C60B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226" name="object 176">
              <a:extLst>
                <a:ext uri="{FF2B5EF4-FFF2-40B4-BE49-F238E27FC236}">
                  <a16:creationId xmlns:a16="http://schemas.microsoft.com/office/drawing/2014/main" id="{ACAF70E3-7533-9750-195F-ED02B0FACBDB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7" name="object 176">
              <a:extLst>
                <a:ext uri="{FF2B5EF4-FFF2-40B4-BE49-F238E27FC236}">
                  <a16:creationId xmlns:a16="http://schemas.microsoft.com/office/drawing/2014/main" id="{1A47BD44-29C0-1574-539C-ADDB011E49DA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8" name="object 176">
              <a:extLst>
                <a:ext uri="{FF2B5EF4-FFF2-40B4-BE49-F238E27FC236}">
                  <a16:creationId xmlns:a16="http://schemas.microsoft.com/office/drawing/2014/main" id="{99A3BFC8-CFB5-35F8-1B41-61421B8C8EA5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9" name="object 176">
              <a:extLst>
                <a:ext uri="{FF2B5EF4-FFF2-40B4-BE49-F238E27FC236}">
                  <a16:creationId xmlns:a16="http://schemas.microsoft.com/office/drawing/2014/main" id="{FC2428DE-AB23-C83C-7219-37A560693E32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30" name="object 2">
              <a:extLst>
                <a:ext uri="{FF2B5EF4-FFF2-40B4-BE49-F238E27FC236}">
                  <a16:creationId xmlns:a16="http://schemas.microsoft.com/office/drawing/2014/main" id="{42D637F4-839E-CB12-44B2-E51A6D67ED4A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1" name="object 2">
              <a:extLst>
                <a:ext uri="{FF2B5EF4-FFF2-40B4-BE49-F238E27FC236}">
                  <a16:creationId xmlns:a16="http://schemas.microsoft.com/office/drawing/2014/main" id="{AC33C411-A038-B759-137B-769D3AB30A79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232" name="object 2">
              <a:extLst>
                <a:ext uri="{FF2B5EF4-FFF2-40B4-BE49-F238E27FC236}">
                  <a16:creationId xmlns:a16="http://schemas.microsoft.com/office/drawing/2014/main" id="{8EBDBA91-E881-472C-4636-50E8BE85CD03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3" name="object 2">
              <a:extLst>
                <a:ext uri="{FF2B5EF4-FFF2-40B4-BE49-F238E27FC236}">
                  <a16:creationId xmlns:a16="http://schemas.microsoft.com/office/drawing/2014/main" id="{435F4754-ABCD-E718-B37E-558DDF5BF804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4" name="object 175">
              <a:extLst>
                <a:ext uri="{FF2B5EF4-FFF2-40B4-BE49-F238E27FC236}">
                  <a16:creationId xmlns:a16="http://schemas.microsoft.com/office/drawing/2014/main" id="{6FCA9CDE-52F5-BED2-2662-AFDE8B92C015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41" name="object 175">
              <a:extLst>
                <a:ext uri="{FF2B5EF4-FFF2-40B4-BE49-F238E27FC236}">
                  <a16:creationId xmlns:a16="http://schemas.microsoft.com/office/drawing/2014/main" id="{D88FB54F-455D-F321-A5F2-4BE68033FDF4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243" name="object 173">
              <a:extLst>
                <a:ext uri="{FF2B5EF4-FFF2-40B4-BE49-F238E27FC236}">
                  <a16:creationId xmlns:a16="http://schemas.microsoft.com/office/drawing/2014/main" id="{506DDE34-5CFE-6E10-8EE4-501F7D235F49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3BDE8D12-2ED9-175C-9EE6-30317BDF487C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332" name="object 25">
                <a:extLst>
                  <a:ext uri="{FF2B5EF4-FFF2-40B4-BE49-F238E27FC236}">
                    <a16:creationId xmlns:a16="http://schemas.microsoft.com/office/drawing/2014/main" id="{AB3AA904-11F4-663A-8982-7223198CDABF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333" name="object 34">
                <a:extLst>
                  <a:ext uri="{FF2B5EF4-FFF2-40B4-BE49-F238E27FC236}">
                    <a16:creationId xmlns:a16="http://schemas.microsoft.com/office/drawing/2014/main" id="{012E30C8-B4BE-6EE0-64CD-F8EFA3596F77}"/>
                  </a:ext>
                </a:extLst>
              </p:cNvPr>
              <p:cNvPicPr/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253" name="object 30">
              <a:extLst>
                <a:ext uri="{FF2B5EF4-FFF2-40B4-BE49-F238E27FC236}">
                  <a16:creationId xmlns:a16="http://schemas.microsoft.com/office/drawing/2014/main" id="{D44689D5-73E3-B3F4-214E-E5600E2333F6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254" name="object 177">
              <a:extLst>
                <a:ext uri="{FF2B5EF4-FFF2-40B4-BE49-F238E27FC236}">
                  <a16:creationId xmlns:a16="http://schemas.microsoft.com/office/drawing/2014/main" id="{B410C13D-A605-C9CD-9AFE-F92777827B2A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58" name="object 175">
              <a:extLst>
                <a:ext uri="{FF2B5EF4-FFF2-40B4-BE49-F238E27FC236}">
                  <a16:creationId xmlns:a16="http://schemas.microsoft.com/office/drawing/2014/main" id="{3F4DC8F1-EA1C-CCAE-0CC5-BF50832EDBCD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263" name="object 173">
              <a:extLst>
                <a:ext uri="{FF2B5EF4-FFF2-40B4-BE49-F238E27FC236}">
                  <a16:creationId xmlns:a16="http://schemas.microsoft.com/office/drawing/2014/main" id="{5313AC28-6286-1704-287D-1D5067BF8F66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4" name="object 173">
              <a:extLst>
                <a:ext uri="{FF2B5EF4-FFF2-40B4-BE49-F238E27FC236}">
                  <a16:creationId xmlns:a16="http://schemas.microsoft.com/office/drawing/2014/main" id="{77687697-2242-BC9C-A959-5B25925061EC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5" name="object 175">
              <a:extLst>
                <a:ext uri="{FF2B5EF4-FFF2-40B4-BE49-F238E27FC236}">
                  <a16:creationId xmlns:a16="http://schemas.microsoft.com/office/drawing/2014/main" id="{18DA295F-698F-0658-FC61-FC17F6216F96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268" name="object 52">
              <a:extLst>
                <a:ext uri="{FF2B5EF4-FFF2-40B4-BE49-F238E27FC236}">
                  <a16:creationId xmlns:a16="http://schemas.microsoft.com/office/drawing/2014/main" id="{AB623C6D-A672-EEC9-E15B-565FF4FF2872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9">
              <a:extLst>
                <a:ext uri="{FF2B5EF4-FFF2-40B4-BE49-F238E27FC236}">
                  <a16:creationId xmlns:a16="http://schemas.microsoft.com/office/drawing/2014/main" id="{BD43E310-FD7A-2FED-6233-F0FC8798D6AB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59">
              <a:extLst>
                <a:ext uri="{FF2B5EF4-FFF2-40B4-BE49-F238E27FC236}">
                  <a16:creationId xmlns:a16="http://schemas.microsoft.com/office/drawing/2014/main" id="{EA1F5F6A-651A-3E30-618E-3F424B79A179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E8D861D5-FBCF-8AE3-B0B2-7AC54504F365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330" name="object 204">
                <a:extLst>
                  <a:ext uri="{FF2B5EF4-FFF2-40B4-BE49-F238E27FC236}">
                    <a16:creationId xmlns:a16="http://schemas.microsoft.com/office/drawing/2014/main" id="{CF1CB99F-1577-D11A-2418-49BF12427143}"/>
                  </a:ext>
                </a:extLst>
              </p:cNvPr>
              <p:cNvPicPr/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331" name="object 205">
                <a:extLst>
                  <a:ext uri="{FF2B5EF4-FFF2-40B4-BE49-F238E27FC236}">
                    <a16:creationId xmlns:a16="http://schemas.microsoft.com/office/drawing/2014/main" id="{3EF8B663-9D0E-21AF-F702-7A8C204CFEC8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294" name="グループ化 293">
              <a:extLst>
                <a:ext uri="{FF2B5EF4-FFF2-40B4-BE49-F238E27FC236}">
                  <a16:creationId xmlns:a16="http://schemas.microsoft.com/office/drawing/2014/main" id="{701A899E-36EC-E744-B9CF-225F4E2B291D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328" name="object 206">
                <a:extLst>
                  <a:ext uri="{FF2B5EF4-FFF2-40B4-BE49-F238E27FC236}">
                    <a16:creationId xmlns:a16="http://schemas.microsoft.com/office/drawing/2014/main" id="{5449BC0A-B733-C7B6-B313-E1F53970DBC3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329" name="object 207">
                <a:extLst>
                  <a:ext uri="{FF2B5EF4-FFF2-40B4-BE49-F238E27FC236}">
                    <a16:creationId xmlns:a16="http://schemas.microsoft.com/office/drawing/2014/main" id="{32FDF79C-1D66-BFDC-249C-EDA60126ED33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295" name="グループ化 294">
              <a:extLst>
                <a:ext uri="{FF2B5EF4-FFF2-40B4-BE49-F238E27FC236}">
                  <a16:creationId xmlns:a16="http://schemas.microsoft.com/office/drawing/2014/main" id="{7A6BBE62-8E4D-B80B-E1E7-B974A910A010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326" name="object 208">
                <a:extLst>
                  <a:ext uri="{FF2B5EF4-FFF2-40B4-BE49-F238E27FC236}">
                    <a16:creationId xmlns:a16="http://schemas.microsoft.com/office/drawing/2014/main" id="{F4C5FCCE-A655-7840-F3A8-E3BFE4A3C45F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327" name="object 209">
                <a:extLst>
                  <a:ext uri="{FF2B5EF4-FFF2-40B4-BE49-F238E27FC236}">
                    <a16:creationId xmlns:a16="http://schemas.microsoft.com/office/drawing/2014/main" id="{7F0BA615-F578-E375-3355-66A1E301ABC7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296" name="object 190">
              <a:extLst>
                <a:ext uri="{FF2B5EF4-FFF2-40B4-BE49-F238E27FC236}">
                  <a16:creationId xmlns:a16="http://schemas.microsoft.com/office/drawing/2014/main" id="{AFB084C5-A727-4B80-C621-C4795A8B44E2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7" name="object 190">
              <a:extLst>
                <a:ext uri="{FF2B5EF4-FFF2-40B4-BE49-F238E27FC236}">
                  <a16:creationId xmlns:a16="http://schemas.microsoft.com/office/drawing/2014/main" id="{A5CC9AF9-E7F5-75B4-7F83-4147CBE4CD86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8" name="object 190">
              <a:extLst>
                <a:ext uri="{FF2B5EF4-FFF2-40B4-BE49-F238E27FC236}">
                  <a16:creationId xmlns:a16="http://schemas.microsoft.com/office/drawing/2014/main" id="{7E4A42A1-6651-E08F-FE97-9A00DD2E687D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9" name="object 175">
              <a:extLst>
                <a:ext uri="{FF2B5EF4-FFF2-40B4-BE49-F238E27FC236}">
                  <a16:creationId xmlns:a16="http://schemas.microsoft.com/office/drawing/2014/main" id="{78BFCE9F-3FD1-0F37-E63A-8E614821AD7E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300" name="図 299">
              <a:extLst>
                <a:ext uri="{FF2B5EF4-FFF2-40B4-BE49-F238E27FC236}">
                  <a16:creationId xmlns:a16="http://schemas.microsoft.com/office/drawing/2014/main" id="{B2341800-FF12-EB21-34A7-2CAAA38D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301" name="object 27">
              <a:extLst>
                <a:ext uri="{FF2B5EF4-FFF2-40B4-BE49-F238E27FC236}">
                  <a16:creationId xmlns:a16="http://schemas.microsoft.com/office/drawing/2014/main" id="{67759E43-A6DF-FB9E-5AC6-8068CC52AE21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302" name="object 29">
              <a:extLst>
                <a:ext uri="{FF2B5EF4-FFF2-40B4-BE49-F238E27FC236}">
                  <a16:creationId xmlns:a16="http://schemas.microsoft.com/office/drawing/2014/main" id="{1AEC2F8E-6002-6B1F-8DF9-41E78E2175F1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3" name="object 30">
              <a:extLst>
                <a:ext uri="{FF2B5EF4-FFF2-40B4-BE49-F238E27FC236}">
                  <a16:creationId xmlns:a16="http://schemas.microsoft.com/office/drawing/2014/main" id="{A7B33241-E0EA-3344-63AD-880BE4EE1E6A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304" name="object 178">
              <a:extLst>
                <a:ext uri="{FF2B5EF4-FFF2-40B4-BE49-F238E27FC236}">
                  <a16:creationId xmlns:a16="http://schemas.microsoft.com/office/drawing/2014/main" id="{12CFB3F1-775C-46A4-CE21-5BDA0D54B560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5" name="object 201">
              <a:extLst>
                <a:ext uri="{FF2B5EF4-FFF2-40B4-BE49-F238E27FC236}">
                  <a16:creationId xmlns:a16="http://schemas.microsoft.com/office/drawing/2014/main" id="{1D421241-1C07-F6D9-7BDC-F4060A2DC06D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306" name="object 202">
              <a:extLst>
                <a:ext uri="{FF2B5EF4-FFF2-40B4-BE49-F238E27FC236}">
                  <a16:creationId xmlns:a16="http://schemas.microsoft.com/office/drawing/2014/main" id="{654A2D86-800B-D669-5BE7-8C40B0806B08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307" name="object 28">
              <a:extLst>
                <a:ext uri="{FF2B5EF4-FFF2-40B4-BE49-F238E27FC236}">
                  <a16:creationId xmlns:a16="http://schemas.microsoft.com/office/drawing/2014/main" id="{173A7EBE-CD19-30C2-A0D6-DE61F675896B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308" name="object 179">
              <a:extLst>
                <a:ext uri="{FF2B5EF4-FFF2-40B4-BE49-F238E27FC236}">
                  <a16:creationId xmlns:a16="http://schemas.microsoft.com/office/drawing/2014/main" id="{8A51911C-88C1-030B-6A84-E7C3D2872C20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09" name="object 177">
              <a:extLst>
                <a:ext uri="{FF2B5EF4-FFF2-40B4-BE49-F238E27FC236}">
                  <a16:creationId xmlns:a16="http://schemas.microsoft.com/office/drawing/2014/main" id="{D7DC7D92-3213-B326-43B4-8C2CE5F5FD6F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310" name="object 175">
              <a:extLst>
                <a:ext uri="{FF2B5EF4-FFF2-40B4-BE49-F238E27FC236}">
                  <a16:creationId xmlns:a16="http://schemas.microsoft.com/office/drawing/2014/main" id="{06BAC7E5-7609-ABB0-4E9F-A7BAF2774498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311" name="図 310">
              <a:extLst>
                <a:ext uri="{FF2B5EF4-FFF2-40B4-BE49-F238E27FC236}">
                  <a16:creationId xmlns:a16="http://schemas.microsoft.com/office/drawing/2014/main" id="{C68C2223-2AF3-DB27-93AE-92D2FBE6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312" name="図 311">
              <a:extLst>
                <a:ext uri="{FF2B5EF4-FFF2-40B4-BE49-F238E27FC236}">
                  <a16:creationId xmlns:a16="http://schemas.microsoft.com/office/drawing/2014/main" id="{848FE3F7-3F51-95A0-B485-8C369F842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313" name="図 312">
              <a:extLst>
                <a:ext uri="{FF2B5EF4-FFF2-40B4-BE49-F238E27FC236}">
                  <a16:creationId xmlns:a16="http://schemas.microsoft.com/office/drawing/2014/main" id="{A9BA0740-3AF8-643F-77B0-40E43C8E1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314" name="図 313">
              <a:extLst>
                <a:ext uri="{FF2B5EF4-FFF2-40B4-BE49-F238E27FC236}">
                  <a16:creationId xmlns:a16="http://schemas.microsoft.com/office/drawing/2014/main" id="{72B9F13C-431D-C440-805B-BA6709CC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315" name="object 175">
              <a:extLst>
                <a:ext uri="{FF2B5EF4-FFF2-40B4-BE49-F238E27FC236}">
                  <a16:creationId xmlns:a16="http://schemas.microsoft.com/office/drawing/2014/main" id="{1236B3B5-6A81-0E6D-A52C-B7D5435F07DF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6" name="object 175">
              <a:extLst>
                <a:ext uri="{FF2B5EF4-FFF2-40B4-BE49-F238E27FC236}">
                  <a16:creationId xmlns:a16="http://schemas.microsoft.com/office/drawing/2014/main" id="{F909C695-8B2A-CCCE-0F2C-F5970FF36978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7" name="object 175">
              <a:extLst>
                <a:ext uri="{FF2B5EF4-FFF2-40B4-BE49-F238E27FC236}">
                  <a16:creationId xmlns:a16="http://schemas.microsoft.com/office/drawing/2014/main" id="{A6AD9FF1-F26C-89E0-7A20-42FB8CA32C28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318" name="object 194">
              <a:extLst>
                <a:ext uri="{FF2B5EF4-FFF2-40B4-BE49-F238E27FC236}">
                  <a16:creationId xmlns:a16="http://schemas.microsoft.com/office/drawing/2014/main" id="{18852589-BCB7-D188-4EBB-1D83A4A86DD7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324" name="object 195">
                <a:extLst>
                  <a:ext uri="{FF2B5EF4-FFF2-40B4-BE49-F238E27FC236}">
                    <a16:creationId xmlns:a16="http://schemas.microsoft.com/office/drawing/2014/main" id="{6035608E-FCF5-91DC-8D54-E6C6CDDC7B37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25" name="object 196">
                <a:extLst>
                  <a:ext uri="{FF2B5EF4-FFF2-40B4-BE49-F238E27FC236}">
                    <a16:creationId xmlns:a16="http://schemas.microsoft.com/office/drawing/2014/main" id="{7D910C68-DC9B-479F-A6B7-43B3D90A93F0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9" name="object 193">
              <a:extLst>
                <a:ext uri="{FF2B5EF4-FFF2-40B4-BE49-F238E27FC236}">
                  <a16:creationId xmlns:a16="http://schemas.microsoft.com/office/drawing/2014/main" id="{EC47D7B2-5352-44CA-9C7A-7B27F3858F41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0" name="object 175">
              <a:extLst>
                <a:ext uri="{FF2B5EF4-FFF2-40B4-BE49-F238E27FC236}">
                  <a16:creationId xmlns:a16="http://schemas.microsoft.com/office/drawing/2014/main" id="{04E339D8-4A1D-2732-47CD-B89B43D8573B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1" name="object 175">
              <a:extLst>
                <a:ext uri="{FF2B5EF4-FFF2-40B4-BE49-F238E27FC236}">
                  <a16:creationId xmlns:a16="http://schemas.microsoft.com/office/drawing/2014/main" id="{8CFEE98C-997A-A0B2-1317-A68487AD79AC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2" name="object 29">
              <a:extLst>
                <a:ext uri="{FF2B5EF4-FFF2-40B4-BE49-F238E27FC236}">
                  <a16:creationId xmlns:a16="http://schemas.microsoft.com/office/drawing/2014/main" id="{82266822-AA0B-32E3-F2A5-3257DF8B574D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3" name="object 29">
              <a:extLst>
                <a:ext uri="{FF2B5EF4-FFF2-40B4-BE49-F238E27FC236}">
                  <a16:creationId xmlns:a16="http://schemas.microsoft.com/office/drawing/2014/main" id="{13499128-B5E8-5CE5-096B-405D45EF156B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370" name="object 173">
            <a:extLst>
              <a:ext uri="{FF2B5EF4-FFF2-40B4-BE49-F238E27FC236}">
                <a16:creationId xmlns:a16="http://schemas.microsoft.com/office/drawing/2014/main" id="{7A36DAC6-CAD1-1361-BA28-9890DE5320D9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DC675F5D-6047-6DB4-A177-B1BEA1DBE66A}"/>
              </a:ext>
            </a:extLst>
          </p:cNvPr>
          <p:cNvSpPr txBox="1"/>
          <p:nvPr/>
        </p:nvSpPr>
        <p:spPr>
          <a:xfrm>
            <a:off x="231575" y="5008612"/>
            <a:ext cx="2664013" cy="601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2567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720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奥行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350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6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 ： フラットタッチ扉 ラピスグレー柄（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LV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endParaRPr lang="en-US" altLang="ja-JP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 ：ラピスグレー柄（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LV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 </a:t>
            </a: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1">
              <a:lnSpc>
                <a:spcPct val="250000"/>
              </a:lnSpc>
              <a:spcBef>
                <a:spcPts val="200"/>
              </a:spcBef>
              <a:tabLst>
                <a:tab pos="148590" algn="l"/>
              </a:tabLst>
            </a:pPr>
            <a:r>
              <a:rPr lang="en-US" altLang="ja-JP" sz="600" spc="-6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※ 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価格にインテリアカウンターは含まれておりません。</a:t>
            </a:r>
            <a:endParaRPr lang="ja-JP" altLang="en-US" sz="60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621FB5D5-3C2B-8E7B-2DDD-E2110C3901ED}"/>
              </a:ext>
            </a:extLst>
          </p:cNvPr>
          <p:cNvSpPr txBox="1"/>
          <p:nvPr/>
        </p:nvSpPr>
        <p:spPr>
          <a:xfrm>
            <a:off x="255537" y="6163005"/>
            <a:ext cx="166179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236,200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6" name="Rectangle 126">
            <a:extLst>
              <a:ext uri="{FF2B5EF4-FFF2-40B4-BE49-F238E27FC236}">
                <a16:creationId xmlns:a16="http://schemas.microsoft.com/office/drawing/2014/main" id="{CE232019-B71F-26D5-8F59-63844D70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13" y="4415909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>
                <a:latin typeface="-apple-system-font"/>
              </a:rPr>
              <a:t>造作対面キッチンのダイニング側収納プラン。</a:t>
            </a:r>
          </a:p>
          <a:p>
            <a:r>
              <a:rPr lang="ja-JP" altLang="en-US" sz="1100">
                <a:latin typeface="-apple-system-font"/>
              </a:rPr>
              <a:t>フロートでつま先が当たらず、お掃除ロボットも通りやすい。</a:t>
            </a:r>
            <a:endParaRPr lang="ja-JP" altLang="en-US" sz="11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37E0EE-4060-51AC-1047-9BCD89CBC93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2490109"/>
            <a:ext cx="2303589" cy="15357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E1CC22-8CF6-C77E-7749-C23ED7BE029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5" t="17353" r="-169"/>
          <a:stretch>
            <a:fillRect/>
          </a:stretch>
        </p:blipFill>
        <p:spPr>
          <a:xfrm>
            <a:off x="133730" y="702998"/>
            <a:ext cx="2838069" cy="22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5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DE230-1B88-06BF-28BB-F214FFBD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5611D5E7-4077-A9E2-BA85-F5FF0A89D6A1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D6BD8236-7097-BB5B-A822-5A546276C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43D5A8DA-068B-3F69-8225-352DE6A187F1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［リビング］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79EBA8C6-7D66-509F-D643-0996653BE626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FC4E6AA-C753-5007-6121-A619FD834BB8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7B64A9F-1517-9022-074B-D5791D3F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6" name="object 49">
              <a:extLst>
                <a:ext uri="{FF2B5EF4-FFF2-40B4-BE49-F238E27FC236}">
                  <a16:creationId xmlns:a16="http://schemas.microsoft.com/office/drawing/2014/main" id="{936CBAC0-E34E-0374-4FB7-4E160530ECBF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21" name="object 12">
            <a:extLst>
              <a:ext uri="{FF2B5EF4-FFF2-40B4-BE49-F238E27FC236}">
                <a16:creationId xmlns:a16="http://schemas.microsoft.com/office/drawing/2014/main" id="{C07C10DF-4D38-54D7-B537-F6DD0E49B9F7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9E226BF-CD67-FBDA-984A-8948ADD461E2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B946165-90BF-D2F4-0873-A964C3ECF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D5B2E9DE-3832-22BB-7900-01C04EC77BE6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368" name="図 367">
                <a:extLst>
                  <a:ext uri="{FF2B5EF4-FFF2-40B4-BE49-F238E27FC236}">
                    <a16:creationId xmlns:a16="http://schemas.microsoft.com/office/drawing/2014/main" id="{89B8FE54-3C22-AEEE-6E21-256A31DDA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369" name="object 49">
                <a:extLst>
                  <a:ext uri="{FF2B5EF4-FFF2-40B4-BE49-F238E27FC236}">
                    <a16:creationId xmlns:a16="http://schemas.microsoft.com/office/drawing/2014/main" id="{096F313E-831E-4E55-BC1C-E45E13810F2F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4C63D423-5E2A-7C77-9A96-B42DDE10380E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56" name="object 17">
              <a:extLst>
                <a:ext uri="{FF2B5EF4-FFF2-40B4-BE49-F238E27FC236}">
                  <a16:creationId xmlns:a16="http://schemas.microsoft.com/office/drawing/2014/main" id="{8DA89698-0F1D-B469-F187-DC4BD4474D0D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28" name="object 18">
              <a:extLst>
                <a:ext uri="{FF2B5EF4-FFF2-40B4-BE49-F238E27FC236}">
                  <a16:creationId xmlns:a16="http://schemas.microsoft.com/office/drawing/2014/main" id="{62294527-E8D2-13D1-D75F-7C92C9EA8DAA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29" name="object 21">
              <a:extLst>
                <a:ext uri="{FF2B5EF4-FFF2-40B4-BE49-F238E27FC236}">
                  <a16:creationId xmlns:a16="http://schemas.microsoft.com/office/drawing/2014/main" id="{620437F3-C873-6857-43CE-BC0135119595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30" name="object 22">
              <a:extLst>
                <a:ext uri="{FF2B5EF4-FFF2-40B4-BE49-F238E27FC236}">
                  <a16:creationId xmlns:a16="http://schemas.microsoft.com/office/drawing/2014/main" id="{C030B128-DF34-4367-0316-963A3DF33BB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31" name="object 23">
              <a:extLst>
                <a:ext uri="{FF2B5EF4-FFF2-40B4-BE49-F238E27FC236}">
                  <a16:creationId xmlns:a16="http://schemas.microsoft.com/office/drawing/2014/main" id="{4D4F15D9-392C-89C8-5A1F-6C9FC3E216E9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32" name="object 24">
              <a:extLst>
                <a:ext uri="{FF2B5EF4-FFF2-40B4-BE49-F238E27FC236}">
                  <a16:creationId xmlns:a16="http://schemas.microsoft.com/office/drawing/2014/main" id="{0637A840-5090-DE58-D5AD-B26D2BC9A199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34" name="object 25">
              <a:extLst>
                <a:ext uri="{FF2B5EF4-FFF2-40B4-BE49-F238E27FC236}">
                  <a16:creationId xmlns:a16="http://schemas.microsoft.com/office/drawing/2014/main" id="{FD34DDEF-DE3F-A3ED-41AC-3E0F1417FC05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37" name="object 27">
              <a:extLst>
                <a:ext uri="{FF2B5EF4-FFF2-40B4-BE49-F238E27FC236}">
                  <a16:creationId xmlns:a16="http://schemas.microsoft.com/office/drawing/2014/main" id="{6FEFDA52-C50B-1FAA-5509-A70A377D5B0E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38" name="object 28">
              <a:extLst>
                <a:ext uri="{FF2B5EF4-FFF2-40B4-BE49-F238E27FC236}">
                  <a16:creationId xmlns:a16="http://schemas.microsoft.com/office/drawing/2014/main" id="{E770E775-4585-2402-CA69-80739CE316C8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139" name="object 29">
              <a:extLst>
                <a:ext uri="{FF2B5EF4-FFF2-40B4-BE49-F238E27FC236}">
                  <a16:creationId xmlns:a16="http://schemas.microsoft.com/office/drawing/2014/main" id="{2F0E6A51-8DCD-B1A8-D839-2E50FC534237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0" name="object 31">
              <a:extLst>
                <a:ext uri="{FF2B5EF4-FFF2-40B4-BE49-F238E27FC236}">
                  <a16:creationId xmlns:a16="http://schemas.microsoft.com/office/drawing/2014/main" id="{5CE8818F-C836-A144-44F9-DD8BB598C4E8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1" name="object 36">
              <a:extLst>
                <a:ext uri="{FF2B5EF4-FFF2-40B4-BE49-F238E27FC236}">
                  <a16:creationId xmlns:a16="http://schemas.microsoft.com/office/drawing/2014/main" id="{2E05FFDB-4F14-F48F-6A07-C6B21A971D97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142" name="object 37">
              <a:extLst>
                <a:ext uri="{FF2B5EF4-FFF2-40B4-BE49-F238E27FC236}">
                  <a16:creationId xmlns:a16="http://schemas.microsoft.com/office/drawing/2014/main" id="{E8C56272-AEFC-E819-33B5-3FE01EEC9D7E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3" name="object 38">
              <a:extLst>
                <a:ext uri="{FF2B5EF4-FFF2-40B4-BE49-F238E27FC236}">
                  <a16:creationId xmlns:a16="http://schemas.microsoft.com/office/drawing/2014/main" id="{C1FDD1CE-7621-F93B-376B-1B7813C777AB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366" name="object 39">
                <a:extLst>
                  <a:ext uri="{FF2B5EF4-FFF2-40B4-BE49-F238E27FC236}">
                    <a16:creationId xmlns:a16="http://schemas.microsoft.com/office/drawing/2014/main" id="{B8A7E41B-E101-0DBD-72D7-5683F4F5D97F}"/>
                  </a:ext>
                </a:extLst>
              </p:cNvPr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7" name="object 40">
                <a:extLst>
                  <a:ext uri="{FF2B5EF4-FFF2-40B4-BE49-F238E27FC236}">
                    <a16:creationId xmlns:a16="http://schemas.microsoft.com/office/drawing/2014/main" id="{A755C7EF-06C9-549A-8B4D-AFF177C6F31A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4" name="object 41">
              <a:extLst>
                <a:ext uri="{FF2B5EF4-FFF2-40B4-BE49-F238E27FC236}">
                  <a16:creationId xmlns:a16="http://schemas.microsoft.com/office/drawing/2014/main" id="{D28ABD8E-3682-F889-6173-1EE349DC08F8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5" name="object 42">
              <a:extLst>
                <a:ext uri="{FF2B5EF4-FFF2-40B4-BE49-F238E27FC236}">
                  <a16:creationId xmlns:a16="http://schemas.microsoft.com/office/drawing/2014/main" id="{320EE8E4-E419-51E2-074A-A7DAD365D423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364" name="object 43">
                <a:extLst>
                  <a:ext uri="{FF2B5EF4-FFF2-40B4-BE49-F238E27FC236}">
                    <a16:creationId xmlns:a16="http://schemas.microsoft.com/office/drawing/2014/main" id="{C8BC3C9B-22F5-991A-2ADA-29B808CDFCDE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5" name="object 44">
                <a:extLst>
                  <a:ext uri="{FF2B5EF4-FFF2-40B4-BE49-F238E27FC236}">
                    <a16:creationId xmlns:a16="http://schemas.microsoft.com/office/drawing/2014/main" id="{FA4C8937-3AFB-0849-2F5B-4B03378A71F6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6" name="object 45">
              <a:extLst>
                <a:ext uri="{FF2B5EF4-FFF2-40B4-BE49-F238E27FC236}">
                  <a16:creationId xmlns:a16="http://schemas.microsoft.com/office/drawing/2014/main" id="{87706C0A-C32C-EA6B-C133-1B41FB7B3094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7" name="object 46">
              <a:extLst>
                <a:ext uri="{FF2B5EF4-FFF2-40B4-BE49-F238E27FC236}">
                  <a16:creationId xmlns:a16="http://schemas.microsoft.com/office/drawing/2014/main" id="{DA9080CF-E9B0-3608-6DCD-6534CE8ED851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338" name="object 47">
                <a:extLst>
                  <a:ext uri="{FF2B5EF4-FFF2-40B4-BE49-F238E27FC236}">
                    <a16:creationId xmlns:a16="http://schemas.microsoft.com/office/drawing/2014/main" id="{D16E329F-08E3-49C1-CDBE-558E8A859313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39" name="object 48">
                <a:extLst>
                  <a:ext uri="{FF2B5EF4-FFF2-40B4-BE49-F238E27FC236}">
                    <a16:creationId xmlns:a16="http://schemas.microsoft.com/office/drawing/2014/main" id="{5F4F5DBB-F065-42D8-CCAD-CE4019AC8976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8" name="object 49">
              <a:extLst>
                <a:ext uri="{FF2B5EF4-FFF2-40B4-BE49-F238E27FC236}">
                  <a16:creationId xmlns:a16="http://schemas.microsoft.com/office/drawing/2014/main" id="{10294559-E46D-D6AE-69F3-68C174B5D463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9" name="object 50">
              <a:extLst>
                <a:ext uri="{FF2B5EF4-FFF2-40B4-BE49-F238E27FC236}">
                  <a16:creationId xmlns:a16="http://schemas.microsoft.com/office/drawing/2014/main" id="{87426894-F5F6-21BE-B711-A79CC63DC6EA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150" name="object 51">
              <a:extLst>
                <a:ext uri="{FF2B5EF4-FFF2-40B4-BE49-F238E27FC236}">
                  <a16:creationId xmlns:a16="http://schemas.microsoft.com/office/drawing/2014/main" id="{DF623396-0B82-9E8B-BA0B-B81FCCE62656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1" name="object 53">
              <a:extLst>
                <a:ext uri="{FF2B5EF4-FFF2-40B4-BE49-F238E27FC236}">
                  <a16:creationId xmlns:a16="http://schemas.microsoft.com/office/drawing/2014/main" id="{AF27516C-A698-73D0-0F28-B40A6B09E52D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52" name="object 56">
              <a:extLst>
                <a:ext uri="{FF2B5EF4-FFF2-40B4-BE49-F238E27FC236}">
                  <a16:creationId xmlns:a16="http://schemas.microsoft.com/office/drawing/2014/main" id="{D21CB2EA-DC12-0ABE-94C2-C1801AF603C3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57">
              <a:extLst>
                <a:ext uri="{FF2B5EF4-FFF2-40B4-BE49-F238E27FC236}">
                  <a16:creationId xmlns:a16="http://schemas.microsoft.com/office/drawing/2014/main" id="{DDCB66E2-9A7A-A947-F859-95162B41E165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54" name="object 176">
              <a:extLst>
                <a:ext uri="{FF2B5EF4-FFF2-40B4-BE49-F238E27FC236}">
                  <a16:creationId xmlns:a16="http://schemas.microsoft.com/office/drawing/2014/main" id="{C859A148-84CF-7734-2D2B-7A161E740698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5" name="object 177">
              <a:extLst>
                <a:ext uri="{FF2B5EF4-FFF2-40B4-BE49-F238E27FC236}">
                  <a16:creationId xmlns:a16="http://schemas.microsoft.com/office/drawing/2014/main" id="{5BA78D8A-1A07-3FBE-73A6-B1D1944F8332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6" name="object 178">
              <a:extLst>
                <a:ext uri="{FF2B5EF4-FFF2-40B4-BE49-F238E27FC236}">
                  <a16:creationId xmlns:a16="http://schemas.microsoft.com/office/drawing/2014/main" id="{A9023B14-6D27-F3FD-6FCF-15DACF0F0A29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7" name="object 179">
              <a:extLst>
                <a:ext uri="{FF2B5EF4-FFF2-40B4-BE49-F238E27FC236}">
                  <a16:creationId xmlns:a16="http://schemas.microsoft.com/office/drawing/2014/main" id="{11174692-596C-A798-9AA8-309736C29AD1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8" name="object 193">
              <a:extLst>
                <a:ext uri="{FF2B5EF4-FFF2-40B4-BE49-F238E27FC236}">
                  <a16:creationId xmlns:a16="http://schemas.microsoft.com/office/drawing/2014/main" id="{EB7C83CC-BE63-10FA-4F7E-AC3CDF6028F4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59" name="object 194">
              <a:extLst>
                <a:ext uri="{FF2B5EF4-FFF2-40B4-BE49-F238E27FC236}">
                  <a16:creationId xmlns:a16="http://schemas.microsoft.com/office/drawing/2014/main" id="{17A9FDB7-EB11-650A-0416-E783E518E04D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336" name="object 195">
                <a:extLst>
                  <a:ext uri="{FF2B5EF4-FFF2-40B4-BE49-F238E27FC236}">
                    <a16:creationId xmlns:a16="http://schemas.microsoft.com/office/drawing/2014/main" id="{A0ECC616-F9CE-279E-4596-6FF33B0A41A4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37" name="object 196">
                <a:extLst>
                  <a:ext uri="{FF2B5EF4-FFF2-40B4-BE49-F238E27FC236}">
                    <a16:creationId xmlns:a16="http://schemas.microsoft.com/office/drawing/2014/main" id="{8B295D1C-CF19-9D53-F755-D5330058C4B3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60" name="object 201">
              <a:extLst>
                <a:ext uri="{FF2B5EF4-FFF2-40B4-BE49-F238E27FC236}">
                  <a16:creationId xmlns:a16="http://schemas.microsoft.com/office/drawing/2014/main" id="{8432EA02-EF0A-9856-124E-B3D184230E93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161" name="object 202">
              <a:extLst>
                <a:ext uri="{FF2B5EF4-FFF2-40B4-BE49-F238E27FC236}">
                  <a16:creationId xmlns:a16="http://schemas.microsoft.com/office/drawing/2014/main" id="{0046794F-DFA5-8F53-D692-B33F53998069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162" name="bg object 24">
              <a:extLst>
                <a:ext uri="{FF2B5EF4-FFF2-40B4-BE49-F238E27FC236}">
                  <a16:creationId xmlns:a16="http://schemas.microsoft.com/office/drawing/2014/main" id="{D3A41B34-AF12-3B62-CCB0-B1FFFC0FFBF1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75">
              <a:extLst>
                <a:ext uri="{FF2B5EF4-FFF2-40B4-BE49-F238E27FC236}">
                  <a16:creationId xmlns:a16="http://schemas.microsoft.com/office/drawing/2014/main" id="{901F413C-F984-906F-1212-F028587A48F6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164" name="object 53">
              <a:extLst>
                <a:ext uri="{FF2B5EF4-FFF2-40B4-BE49-F238E27FC236}">
                  <a16:creationId xmlns:a16="http://schemas.microsoft.com/office/drawing/2014/main" id="{69716D37-2D2E-FE61-0F08-F30622304E6E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65" name="object 25">
              <a:extLst>
                <a:ext uri="{FF2B5EF4-FFF2-40B4-BE49-F238E27FC236}">
                  <a16:creationId xmlns:a16="http://schemas.microsoft.com/office/drawing/2014/main" id="{50175CCD-916B-8DEF-7C38-D7D23518C56F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4E5687FC-5D9B-A8C1-AEAD-287C0F2F1093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334" name="object 33">
                <a:extLst>
                  <a:ext uri="{FF2B5EF4-FFF2-40B4-BE49-F238E27FC236}">
                    <a16:creationId xmlns:a16="http://schemas.microsoft.com/office/drawing/2014/main" id="{A10A1CF7-5614-DD26-2251-0B17CCDD1CAA}"/>
                  </a:ext>
                </a:extLst>
              </p:cNvPr>
              <p:cNvPicPr/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335" name="object 25">
                <a:extLst>
                  <a:ext uri="{FF2B5EF4-FFF2-40B4-BE49-F238E27FC236}">
                    <a16:creationId xmlns:a16="http://schemas.microsoft.com/office/drawing/2014/main" id="{59D40057-D676-F86B-7CC1-7BCEDB9C3904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74" name="object 57">
              <a:extLst>
                <a:ext uri="{FF2B5EF4-FFF2-40B4-BE49-F238E27FC236}">
                  <a16:creationId xmlns:a16="http://schemas.microsoft.com/office/drawing/2014/main" id="{58F235F8-315C-08CB-69DE-2D6D709ED167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177" name="object 57">
              <a:extLst>
                <a:ext uri="{FF2B5EF4-FFF2-40B4-BE49-F238E27FC236}">
                  <a16:creationId xmlns:a16="http://schemas.microsoft.com/office/drawing/2014/main" id="{7BE9BC30-D954-F373-A4C4-C43B9C800FA7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179" name="object 176">
              <a:extLst>
                <a:ext uri="{FF2B5EF4-FFF2-40B4-BE49-F238E27FC236}">
                  <a16:creationId xmlns:a16="http://schemas.microsoft.com/office/drawing/2014/main" id="{A0D6E5E9-AAFE-A14B-1C62-F0C237683516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181" name="object 6">
              <a:extLst>
                <a:ext uri="{FF2B5EF4-FFF2-40B4-BE49-F238E27FC236}">
                  <a16:creationId xmlns:a16="http://schemas.microsoft.com/office/drawing/2014/main" id="{B3270C0D-C051-16BE-97B6-F109B1F4E39E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2" name="object 7">
              <a:extLst>
                <a:ext uri="{FF2B5EF4-FFF2-40B4-BE49-F238E27FC236}">
                  <a16:creationId xmlns:a16="http://schemas.microsoft.com/office/drawing/2014/main" id="{476EF502-9D6D-CCA2-86D8-6F3E87072049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8">
              <a:extLst>
                <a:ext uri="{FF2B5EF4-FFF2-40B4-BE49-F238E27FC236}">
                  <a16:creationId xmlns:a16="http://schemas.microsoft.com/office/drawing/2014/main" id="{BF6E04E2-3B00-AA6E-8FE2-8AF858074C07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4" name="object 190">
              <a:extLst>
                <a:ext uri="{FF2B5EF4-FFF2-40B4-BE49-F238E27FC236}">
                  <a16:creationId xmlns:a16="http://schemas.microsoft.com/office/drawing/2014/main" id="{5320F392-8A4E-337A-EA34-F28CD4C70906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5" name="object 191">
              <a:extLst>
                <a:ext uri="{FF2B5EF4-FFF2-40B4-BE49-F238E27FC236}">
                  <a16:creationId xmlns:a16="http://schemas.microsoft.com/office/drawing/2014/main" id="{5F6E1BFA-F38A-A8B4-95AC-1DEA0FE37C44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186" name="object 192">
              <a:extLst>
                <a:ext uri="{FF2B5EF4-FFF2-40B4-BE49-F238E27FC236}">
                  <a16:creationId xmlns:a16="http://schemas.microsoft.com/office/drawing/2014/main" id="{55CDA7E6-C5BA-7AE5-9C23-5A936E734536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87" name="object 210">
              <a:extLst>
                <a:ext uri="{FF2B5EF4-FFF2-40B4-BE49-F238E27FC236}">
                  <a16:creationId xmlns:a16="http://schemas.microsoft.com/office/drawing/2014/main" id="{CFB04861-0AC9-690F-28CA-6C0CD536A3B9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8" name="object 211">
              <a:extLst>
                <a:ext uri="{FF2B5EF4-FFF2-40B4-BE49-F238E27FC236}">
                  <a16:creationId xmlns:a16="http://schemas.microsoft.com/office/drawing/2014/main" id="{176FBA22-BB1E-AB96-A966-1C6D889DF5B2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7">
              <a:extLst>
                <a:ext uri="{FF2B5EF4-FFF2-40B4-BE49-F238E27FC236}">
                  <a16:creationId xmlns:a16="http://schemas.microsoft.com/office/drawing/2014/main" id="{DE2CFFF2-E1E8-45F6-5094-CA8BB2A1789F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76">
              <a:extLst>
                <a:ext uri="{FF2B5EF4-FFF2-40B4-BE49-F238E27FC236}">
                  <a16:creationId xmlns:a16="http://schemas.microsoft.com/office/drawing/2014/main" id="{972905F8-F2C6-25F9-20BD-74AFFF928EA7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99" name="object 10">
              <a:extLst>
                <a:ext uri="{FF2B5EF4-FFF2-40B4-BE49-F238E27FC236}">
                  <a16:creationId xmlns:a16="http://schemas.microsoft.com/office/drawing/2014/main" id="{DA0881F3-A033-93B9-6230-01E7776AE2AF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11">
              <a:extLst>
                <a:ext uri="{FF2B5EF4-FFF2-40B4-BE49-F238E27FC236}">
                  <a16:creationId xmlns:a16="http://schemas.microsoft.com/office/drawing/2014/main" id="{D2127B0C-CEA6-ECEF-64C0-154361F3D3EC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201" name="object 181">
              <a:extLst>
                <a:ext uri="{FF2B5EF4-FFF2-40B4-BE49-F238E27FC236}">
                  <a16:creationId xmlns:a16="http://schemas.microsoft.com/office/drawing/2014/main" id="{E9C7370A-D104-BC82-09C2-1A5304335032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182">
              <a:extLst>
                <a:ext uri="{FF2B5EF4-FFF2-40B4-BE49-F238E27FC236}">
                  <a16:creationId xmlns:a16="http://schemas.microsoft.com/office/drawing/2014/main" id="{2233DCD5-811B-A678-6716-9EDA05582711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203" name="object 184">
              <a:extLst>
                <a:ext uri="{FF2B5EF4-FFF2-40B4-BE49-F238E27FC236}">
                  <a16:creationId xmlns:a16="http://schemas.microsoft.com/office/drawing/2014/main" id="{3C52B588-FA4A-512E-47DC-F33E4F318F7A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185">
              <a:extLst>
                <a:ext uri="{FF2B5EF4-FFF2-40B4-BE49-F238E27FC236}">
                  <a16:creationId xmlns:a16="http://schemas.microsoft.com/office/drawing/2014/main" id="{0C0EE9D2-7379-7256-6BE9-2EAB90C35B2F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205" name="object 187">
              <a:extLst>
                <a:ext uri="{FF2B5EF4-FFF2-40B4-BE49-F238E27FC236}">
                  <a16:creationId xmlns:a16="http://schemas.microsoft.com/office/drawing/2014/main" id="{665CEA84-E6AE-B4C2-D41F-CD213D59D4BF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206" name="object 188">
              <a:extLst>
                <a:ext uri="{FF2B5EF4-FFF2-40B4-BE49-F238E27FC236}">
                  <a16:creationId xmlns:a16="http://schemas.microsoft.com/office/drawing/2014/main" id="{75A56109-6E14-D5EC-9F14-48888D4B6570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g object 24">
              <a:extLst>
                <a:ext uri="{FF2B5EF4-FFF2-40B4-BE49-F238E27FC236}">
                  <a16:creationId xmlns:a16="http://schemas.microsoft.com/office/drawing/2014/main" id="{CF2E8CCC-4A57-10D8-4D9D-5FBD354150E7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">
              <a:extLst>
                <a:ext uri="{FF2B5EF4-FFF2-40B4-BE49-F238E27FC236}">
                  <a16:creationId xmlns:a16="http://schemas.microsoft.com/office/drawing/2014/main" id="{D5E91E61-4D73-1222-8A0B-181BE252A086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209" name="object 175">
              <a:extLst>
                <a:ext uri="{FF2B5EF4-FFF2-40B4-BE49-F238E27FC236}">
                  <a16:creationId xmlns:a16="http://schemas.microsoft.com/office/drawing/2014/main" id="{673B0751-23D7-49F0-4CEE-61535D1FB93E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210" name="object 175">
              <a:extLst>
                <a:ext uri="{FF2B5EF4-FFF2-40B4-BE49-F238E27FC236}">
                  <a16:creationId xmlns:a16="http://schemas.microsoft.com/office/drawing/2014/main" id="{31275AB4-F3D2-EC8B-F3F4-9B38C980B74E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211" name="object 175">
              <a:extLst>
                <a:ext uri="{FF2B5EF4-FFF2-40B4-BE49-F238E27FC236}">
                  <a16:creationId xmlns:a16="http://schemas.microsoft.com/office/drawing/2014/main" id="{4C8AC6F8-CB16-AB6C-9EC7-642B54A953E8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8" name="object 175">
              <a:extLst>
                <a:ext uri="{FF2B5EF4-FFF2-40B4-BE49-F238E27FC236}">
                  <a16:creationId xmlns:a16="http://schemas.microsoft.com/office/drawing/2014/main" id="{35FE7D02-1270-EF58-BCD1-D53E05DE8050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4" name="object 179">
              <a:extLst>
                <a:ext uri="{FF2B5EF4-FFF2-40B4-BE49-F238E27FC236}">
                  <a16:creationId xmlns:a16="http://schemas.microsoft.com/office/drawing/2014/main" id="{63506879-8BF4-7797-E4E4-E3E24E07B15D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226" name="object 176">
              <a:extLst>
                <a:ext uri="{FF2B5EF4-FFF2-40B4-BE49-F238E27FC236}">
                  <a16:creationId xmlns:a16="http://schemas.microsoft.com/office/drawing/2014/main" id="{D332EDD5-3F74-6BE0-EA08-58B0FA6BC6BF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7" name="object 176">
              <a:extLst>
                <a:ext uri="{FF2B5EF4-FFF2-40B4-BE49-F238E27FC236}">
                  <a16:creationId xmlns:a16="http://schemas.microsoft.com/office/drawing/2014/main" id="{42A6756A-E32E-FFA3-0D18-0190A99FDEEE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8" name="object 176">
              <a:extLst>
                <a:ext uri="{FF2B5EF4-FFF2-40B4-BE49-F238E27FC236}">
                  <a16:creationId xmlns:a16="http://schemas.microsoft.com/office/drawing/2014/main" id="{09CCAFB8-0D2C-AB37-2303-10CED82F1115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9" name="object 176">
              <a:extLst>
                <a:ext uri="{FF2B5EF4-FFF2-40B4-BE49-F238E27FC236}">
                  <a16:creationId xmlns:a16="http://schemas.microsoft.com/office/drawing/2014/main" id="{242A9C96-1970-85FD-DB3D-8508BD588BAE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30" name="object 2">
              <a:extLst>
                <a:ext uri="{FF2B5EF4-FFF2-40B4-BE49-F238E27FC236}">
                  <a16:creationId xmlns:a16="http://schemas.microsoft.com/office/drawing/2014/main" id="{70BDA709-18A1-633B-68B9-3830E12C217B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1" name="object 2">
              <a:extLst>
                <a:ext uri="{FF2B5EF4-FFF2-40B4-BE49-F238E27FC236}">
                  <a16:creationId xmlns:a16="http://schemas.microsoft.com/office/drawing/2014/main" id="{124512B9-A919-1019-E9D9-D7A69E249960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232" name="object 2">
              <a:extLst>
                <a:ext uri="{FF2B5EF4-FFF2-40B4-BE49-F238E27FC236}">
                  <a16:creationId xmlns:a16="http://schemas.microsoft.com/office/drawing/2014/main" id="{4391D717-FDC3-4FD1-6BAD-56CEDE6CB771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3" name="object 2">
              <a:extLst>
                <a:ext uri="{FF2B5EF4-FFF2-40B4-BE49-F238E27FC236}">
                  <a16:creationId xmlns:a16="http://schemas.microsoft.com/office/drawing/2014/main" id="{3F391007-2D26-41D8-CEBD-35640DED1FEA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4" name="object 175">
              <a:extLst>
                <a:ext uri="{FF2B5EF4-FFF2-40B4-BE49-F238E27FC236}">
                  <a16:creationId xmlns:a16="http://schemas.microsoft.com/office/drawing/2014/main" id="{82494530-AB80-BE9D-C558-E9C853051781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41" name="object 175">
              <a:extLst>
                <a:ext uri="{FF2B5EF4-FFF2-40B4-BE49-F238E27FC236}">
                  <a16:creationId xmlns:a16="http://schemas.microsoft.com/office/drawing/2014/main" id="{9C619DB9-41F5-70C3-EABD-4831C2B04B03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243" name="object 173">
              <a:extLst>
                <a:ext uri="{FF2B5EF4-FFF2-40B4-BE49-F238E27FC236}">
                  <a16:creationId xmlns:a16="http://schemas.microsoft.com/office/drawing/2014/main" id="{C5634697-204F-72BD-BA91-566387777A66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E24CC78C-B4C6-269C-6B04-4E3D4C4A079F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332" name="object 25">
                <a:extLst>
                  <a:ext uri="{FF2B5EF4-FFF2-40B4-BE49-F238E27FC236}">
                    <a16:creationId xmlns:a16="http://schemas.microsoft.com/office/drawing/2014/main" id="{AED9D002-5ED1-D785-EB38-C8FB9FDEC2C8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333" name="object 34">
                <a:extLst>
                  <a:ext uri="{FF2B5EF4-FFF2-40B4-BE49-F238E27FC236}">
                    <a16:creationId xmlns:a16="http://schemas.microsoft.com/office/drawing/2014/main" id="{A64A38BF-0C64-6FDF-6453-37E1F605614F}"/>
                  </a:ext>
                </a:extLst>
              </p:cNvPr>
              <p:cNvPicPr/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253" name="object 30">
              <a:extLst>
                <a:ext uri="{FF2B5EF4-FFF2-40B4-BE49-F238E27FC236}">
                  <a16:creationId xmlns:a16="http://schemas.microsoft.com/office/drawing/2014/main" id="{29721AB9-6094-97AA-7323-54B76168E43B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254" name="object 177">
              <a:extLst>
                <a:ext uri="{FF2B5EF4-FFF2-40B4-BE49-F238E27FC236}">
                  <a16:creationId xmlns:a16="http://schemas.microsoft.com/office/drawing/2014/main" id="{B2490E8F-2DEF-47B8-9FA4-5FE8650998B8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58" name="object 175">
              <a:extLst>
                <a:ext uri="{FF2B5EF4-FFF2-40B4-BE49-F238E27FC236}">
                  <a16:creationId xmlns:a16="http://schemas.microsoft.com/office/drawing/2014/main" id="{2153B90C-97AA-DF21-65FF-6933155EFD30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263" name="object 173">
              <a:extLst>
                <a:ext uri="{FF2B5EF4-FFF2-40B4-BE49-F238E27FC236}">
                  <a16:creationId xmlns:a16="http://schemas.microsoft.com/office/drawing/2014/main" id="{198B0D10-1F81-3C4D-5589-16B32AB3F4C9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4" name="object 173">
              <a:extLst>
                <a:ext uri="{FF2B5EF4-FFF2-40B4-BE49-F238E27FC236}">
                  <a16:creationId xmlns:a16="http://schemas.microsoft.com/office/drawing/2014/main" id="{73AE20A0-E504-00A6-5E09-A33A72319538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5" name="object 175">
              <a:extLst>
                <a:ext uri="{FF2B5EF4-FFF2-40B4-BE49-F238E27FC236}">
                  <a16:creationId xmlns:a16="http://schemas.microsoft.com/office/drawing/2014/main" id="{55E3ADDD-2B33-093E-C1DC-CE596AFB28D8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268" name="object 52">
              <a:extLst>
                <a:ext uri="{FF2B5EF4-FFF2-40B4-BE49-F238E27FC236}">
                  <a16:creationId xmlns:a16="http://schemas.microsoft.com/office/drawing/2014/main" id="{EB47A546-C6D7-CCA3-5D08-3B48C6330431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9">
              <a:extLst>
                <a:ext uri="{FF2B5EF4-FFF2-40B4-BE49-F238E27FC236}">
                  <a16:creationId xmlns:a16="http://schemas.microsoft.com/office/drawing/2014/main" id="{515CFD14-8E93-E614-3244-AA0FA590AD84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59">
              <a:extLst>
                <a:ext uri="{FF2B5EF4-FFF2-40B4-BE49-F238E27FC236}">
                  <a16:creationId xmlns:a16="http://schemas.microsoft.com/office/drawing/2014/main" id="{9F604ADF-4329-4EB5-A534-733468B59E27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A150ADE0-0956-A8F5-A7CB-7370062847C5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330" name="object 204">
                <a:extLst>
                  <a:ext uri="{FF2B5EF4-FFF2-40B4-BE49-F238E27FC236}">
                    <a16:creationId xmlns:a16="http://schemas.microsoft.com/office/drawing/2014/main" id="{20F8D6EE-B276-AF24-1D69-F2444EAA69A6}"/>
                  </a:ext>
                </a:extLst>
              </p:cNvPr>
              <p:cNvPicPr/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331" name="object 205">
                <a:extLst>
                  <a:ext uri="{FF2B5EF4-FFF2-40B4-BE49-F238E27FC236}">
                    <a16:creationId xmlns:a16="http://schemas.microsoft.com/office/drawing/2014/main" id="{F4258972-4140-40BD-6B0F-7FDA2FF7FB63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294" name="グループ化 293">
              <a:extLst>
                <a:ext uri="{FF2B5EF4-FFF2-40B4-BE49-F238E27FC236}">
                  <a16:creationId xmlns:a16="http://schemas.microsoft.com/office/drawing/2014/main" id="{B7585CDF-CC50-0852-342F-EBAAEA3485AB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328" name="object 206">
                <a:extLst>
                  <a:ext uri="{FF2B5EF4-FFF2-40B4-BE49-F238E27FC236}">
                    <a16:creationId xmlns:a16="http://schemas.microsoft.com/office/drawing/2014/main" id="{F802DE35-2F15-2300-BF49-2EA1110562D8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329" name="object 207">
                <a:extLst>
                  <a:ext uri="{FF2B5EF4-FFF2-40B4-BE49-F238E27FC236}">
                    <a16:creationId xmlns:a16="http://schemas.microsoft.com/office/drawing/2014/main" id="{AC82C4B5-7CF9-DB0D-5373-D2BB819D0782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295" name="グループ化 294">
              <a:extLst>
                <a:ext uri="{FF2B5EF4-FFF2-40B4-BE49-F238E27FC236}">
                  <a16:creationId xmlns:a16="http://schemas.microsoft.com/office/drawing/2014/main" id="{285F7246-D6E0-35DB-2452-CFA37B89450D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326" name="object 208">
                <a:extLst>
                  <a:ext uri="{FF2B5EF4-FFF2-40B4-BE49-F238E27FC236}">
                    <a16:creationId xmlns:a16="http://schemas.microsoft.com/office/drawing/2014/main" id="{BBB32215-7D4C-A605-795D-989A0005D966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327" name="object 209">
                <a:extLst>
                  <a:ext uri="{FF2B5EF4-FFF2-40B4-BE49-F238E27FC236}">
                    <a16:creationId xmlns:a16="http://schemas.microsoft.com/office/drawing/2014/main" id="{3EA6366E-63B0-2F48-A413-12461CFE7A49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296" name="object 190">
              <a:extLst>
                <a:ext uri="{FF2B5EF4-FFF2-40B4-BE49-F238E27FC236}">
                  <a16:creationId xmlns:a16="http://schemas.microsoft.com/office/drawing/2014/main" id="{134ADC25-4460-B331-F71E-EA89B81107C1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7" name="object 190">
              <a:extLst>
                <a:ext uri="{FF2B5EF4-FFF2-40B4-BE49-F238E27FC236}">
                  <a16:creationId xmlns:a16="http://schemas.microsoft.com/office/drawing/2014/main" id="{C1B5283E-F73B-03D2-8E4F-3D191368689A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8" name="object 190">
              <a:extLst>
                <a:ext uri="{FF2B5EF4-FFF2-40B4-BE49-F238E27FC236}">
                  <a16:creationId xmlns:a16="http://schemas.microsoft.com/office/drawing/2014/main" id="{FC315BD6-C1B8-E4F0-41C0-8073B7D092F7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9" name="object 175">
              <a:extLst>
                <a:ext uri="{FF2B5EF4-FFF2-40B4-BE49-F238E27FC236}">
                  <a16:creationId xmlns:a16="http://schemas.microsoft.com/office/drawing/2014/main" id="{20DBDB14-7EB8-FE9A-E391-0A49C20C74F4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300" name="図 299">
              <a:extLst>
                <a:ext uri="{FF2B5EF4-FFF2-40B4-BE49-F238E27FC236}">
                  <a16:creationId xmlns:a16="http://schemas.microsoft.com/office/drawing/2014/main" id="{3D2D1424-C03D-9B02-D9F0-ADBE059DC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301" name="object 27">
              <a:extLst>
                <a:ext uri="{FF2B5EF4-FFF2-40B4-BE49-F238E27FC236}">
                  <a16:creationId xmlns:a16="http://schemas.microsoft.com/office/drawing/2014/main" id="{4FF83F4E-0423-64A3-9A0B-351F916AA0C9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302" name="object 29">
              <a:extLst>
                <a:ext uri="{FF2B5EF4-FFF2-40B4-BE49-F238E27FC236}">
                  <a16:creationId xmlns:a16="http://schemas.microsoft.com/office/drawing/2014/main" id="{8C3FCC22-1FB8-BC4E-DEA6-9C8572C6E45C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3" name="object 30">
              <a:extLst>
                <a:ext uri="{FF2B5EF4-FFF2-40B4-BE49-F238E27FC236}">
                  <a16:creationId xmlns:a16="http://schemas.microsoft.com/office/drawing/2014/main" id="{88904FAF-027D-DE33-7351-F3D327F8F72C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304" name="object 178">
              <a:extLst>
                <a:ext uri="{FF2B5EF4-FFF2-40B4-BE49-F238E27FC236}">
                  <a16:creationId xmlns:a16="http://schemas.microsoft.com/office/drawing/2014/main" id="{D81F29B4-9BDB-CF35-AFEC-13BA4B789A01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5" name="object 201">
              <a:extLst>
                <a:ext uri="{FF2B5EF4-FFF2-40B4-BE49-F238E27FC236}">
                  <a16:creationId xmlns:a16="http://schemas.microsoft.com/office/drawing/2014/main" id="{20F0ECD6-0302-FD49-E73E-CA3A3C03440D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306" name="object 202">
              <a:extLst>
                <a:ext uri="{FF2B5EF4-FFF2-40B4-BE49-F238E27FC236}">
                  <a16:creationId xmlns:a16="http://schemas.microsoft.com/office/drawing/2014/main" id="{DA8BBC5A-A497-78A2-4150-22AA4646ABD6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307" name="object 28">
              <a:extLst>
                <a:ext uri="{FF2B5EF4-FFF2-40B4-BE49-F238E27FC236}">
                  <a16:creationId xmlns:a16="http://schemas.microsoft.com/office/drawing/2014/main" id="{D84FD441-E28A-D0E9-7A91-FE5F5B0FA99D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308" name="object 179">
              <a:extLst>
                <a:ext uri="{FF2B5EF4-FFF2-40B4-BE49-F238E27FC236}">
                  <a16:creationId xmlns:a16="http://schemas.microsoft.com/office/drawing/2014/main" id="{07146B6B-95FD-C5A0-6CFB-F2FAD0B96740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09" name="object 177">
              <a:extLst>
                <a:ext uri="{FF2B5EF4-FFF2-40B4-BE49-F238E27FC236}">
                  <a16:creationId xmlns:a16="http://schemas.microsoft.com/office/drawing/2014/main" id="{DD8E256B-3600-2A33-48CD-7B24C39393A8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310" name="object 175">
              <a:extLst>
                <a:ext uri="{FF2B5EF4-FFF2-40B4-BE49-F238E27FC236}">
                  <a16:creationId xmlns:a16="http://schemas.microsoft.com/office/drawing/2014/main" id="{269BF32B-0E40-DE97-F647-4D6D2E3383BF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311" name="図 310">
              <a:extLst>
                <a:ext uri="{FF2B5EF4-FFF2-40B4-BE49-F238E27FC236}">
                  <a16:creationId xmlns:a16="http://schemas.microsoft.com/office/drawing/2014/main" id="{CC45C6BA-3DE7-BE0E-5263-49E48EE3A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312" name="図 311">
              <a:extLst>
                <a:ext uri="{FF2B5EF4-FFF2-40B4-BE49-F238E27FC236}">
                  <a16:creationId xmlns:a16="http://schemas.microsoft.com/office/drawing/2014/main" id="{6E5A6A8C-B8EB-2B1F-D05A-AAD6FFAD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313" name="図 312">
              <a:extLst>
                <a:ext uri="{FF2B5EF4-FFF2-40B4-BE49-F238E27FC236}">
                  <a16:creationId xmlns:a16="http://schemas.microsoft.com/office/drawing/2014/main" id="{373554F2-84A8-4A51-7C1C-6D1A8B198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314" name="図 313">
              <a:extLst>
                <a:ext uri="{FF2B5EF4-FFF2-40B4-BE49-F238E27FC236}">
                  <a16:creationId xmlns:a16="http://schemas.microsoft.com/office/drawing/2014/main" id="{AA149F6A-340B-1D8E-D099-75598D0F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315" name="object 175">
              <a:extLst>
                <a:ext uri="{FF2B5EF4-FFF2-40B4-BE49-F238E27FC236}">
                  <a16:creationId xmlns:a16="http://schemas.microsoft.com/office/drawing/2014/main" id="{BA92411C-17F7-844C-C58B-D46CC752E40F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6" name="object 175">
              <a:extLst>
                <a:ext uri="{FF2B5EF4-FFF2-40B4-BE49-F238E27FC236}">
                  <a16:creationId xmlns:a16="http://schemas.microsoft.com/office/drawing/2014/main" id="{FBBCEE1D-58F2-1560-FC20-D955BA64A3C1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7" name="object 175">
              <a:extLst>
                <a:ext uri="{FF2B5EF4-FFF2-40B4-BE49-F238E27FC236}">
                  <a16:creationId xmlns:a16="http://schemas.microsoft.com/office/drawing/2014/main" id="{BA53F02A-626C-CEB2-6C83-BB8919513C83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318" name="object 194">
              <a:extLst>
                <a:ext uri="{FF2B5EF4-FFF2-40B4-BE49-F238E27FC236}">
                  <a16:creationId xmlns:a16="http://schemas.microsoft.com/office/drawing/2014/main" id="{8E89EBA7-010E-3C89-65D0-C799FB4AAE5A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324" name="object 195">
                <a:extLst>
                  <a:ext uri="{FF2B5EF4-FFF2-40B4-BE49-F238E27FC236}">
                    <a16:creationId xmlns:a16="http://schemas.microsoft.com/office/drawing/2014/main" id="{BF67A502-8A5A-98B7-08E4-9A02198E492A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25" name="object 196">
                <a:extLst>
                  <a:ext uri="{FF2B5EF4-FFF2-40B4-BE49-F238E27FC236}">
                    <a16:creationId xmlns:a16="http://schemas.microsoft.com/office/drawing/2014/main" id="{B035A182-EDCE-37AA-844D-5836129EA4ED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9" name="object 193">
              <a:extLst>
                <a:ext uri="{FF2B5EF4-FFF2-40B4-BE49-F238E27FC236}">
                  <a16:creationId xmlns:a16="http://schemas.microsoft.com/office/drawing/2014/main" id="{D505F583-EA7B-F5D8-6BF7-760E251C54EA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0" name="object 175">
              <a:extLst>
                <a:ext uri="{FF2B5EF4-FFF2-40B4-BE49-F238E27FC236}">
                  <a16:creationId xmlns:a16="http://schemas.microsoft.com/office/drawing/2014/main" id="{8F1AA10A-3FB1-0322-7D7C-B7BD20DC754B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1" name="object 175">
              <a:extLst>
                <a:ext uri="{FF2B5EF4-FFF2-40B4-BE49-F238E27FC236}">
                  <a16:creationId xmlns:a16="http://schemas.microsoft.com/office/drawing/2014/main" id="{C5739524-E669-0EFB-817D-832906ABB5DE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2" name="object 29">
              <a:extLst>
                <a:ext uri="{FF2B5EF4-FFF2-40B4-BE49-F238E27FC236}">
                  <a16:creationId xmlns:a16="http://schemas.microsoft.com/office/drawing/2014/main" id="{331ED0D8-0EE3-241C-B508-1AFDE0D4669D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3" name="object 29">
              <a:extLst>
                <a:ext uri="{FF2B5EF4-FFF2-40B4-BE49-F238E27FC236}">
                  <a16:creationId xmlns:a16="http://schemas.microsoft.com/office/drawing/2014/main" id="{E18BDA46-8F42-B150-75B7-736CECE9A5A0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370" name="object 173">
            <a:extLst>
              <a:ext uri="{FF2B5EF4-FFF2-40B4-BE49-F238E27FC236}">
                <a16:creationId xmlns:a16="http://schemas.microsoft.com/office/drawing/2014/main" id="{BC3D1933-5736-FA0E-8190-65A8FD288E4E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2746584-97F0-E68B-C47D-BAEF4CC5BC9A}"/>
              </a:ext>
            </a:extLst>
          </p:cNvPr>
          <p:cNvSpPr txBox="1"/>
          <p:nvPr/>
        </p:nvSpPr>
        <p:spPr>
          <a:xfrm>
            <a:off x="231575" y="5008612"/>
            <a:ext cx="2664013" cy="38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800 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900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奥行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350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6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 ： フラット扉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ペールグリーンオーク柄（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endParaRPr lang="en-US" altLang="ja-JP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 ：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 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グレージュアッシュ柄（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RV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 </a:t>
            </a: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1B787299-04B2-C899-C6D0-CE7C62FA52F6}"/>
              </a:ext>
            </a:extLst>
          </p:cNvPr>
          <p:cNvSpPr txBox="1"/>
          <p:nvPr/>
        </p:nvSpPr>
        <p:spPr>
          <a:xfrm>
            <a:off x="255537" y="6163005"/>
            <a:ext cx="166179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63,400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6" name="Rectangle 126">
            <a:extLst>
              <a:ext uri="{FF2B5EF4-FFF2-40B4-BE49-F238E27FC236}">
                <a16:creationId xmlns:a16="http://schemas.microsoft.com/office/drawing/2014/main" id="{376EE7E7-0436-5450-2D11-07BA9D16F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13" y="4415909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>
                <a:latin typeface="-apple-system-font"/>
              </a:rPr>
              <a:t>扉付の収納でデスク上もすっきり。</a:t>
            </a:r>
          </a:p>
          <a:p>
            <a:r>
              <a:rPr lang="ja-JP" altLang="en-US" sz="1100">
                <a:latin typeface="-apple-system-font"/>
              </a:rPr>
              <a:t>ペールグリーンオーク柄の扉がアクセントに。</a:t>
            </a:r>
            <a:endParaRPr lang="ja-JP" altLang="en-US" sz="1100"/>
          </a:p>
        </p:txBody>
      </p:sp>
      <p:pic>
        <p:nvPicPr>
          <p:cNvPr id="17" name="図 16" descr="テーブルの上に鏡があるバスルーム&#10;&#10;AI 生成コンテンツは誤りを含む可能性があります。">
            <a:extLst>
              <a:ext uri="{FF2B5EF4-FFF2-40B4-BE49-F238E27FC236}">
                <a16:creationId xmlns:a16="http://schemas.microsoft.com/office/drawing/2014/main" id="{48A6F64F-91E4-8320-204B-D3AE18A83DC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r="17749"/>
          <a:stretch>
            <a:fillRect/>
          </a:stretch>
        </p:blipFill>
        <p:spPr>
          <a:xfrm>
            <a:off x="140143" y="685799"/>
            <a:ext cx="4151058" cy="34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72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E1B09-AD1D-F739-2C3E-F0FA2634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13465AEA-B927-115C-F93F-8CBCE3051796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C103679F-B158-417C-B328-BFCCD0C42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8B14951F-2F55-0DF5-3070-BE401D6C8F21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［廊下］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5FDE1586-62AD-0048-A35F-F72F9F2D1A96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5EE2736-415B-4593-7CF4-2CDCEE5591F2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CD7EC17-F90A-8007-A2FA-B3ADADCB4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6" name="object 49">
              <a:extLst>
                <a:ext uri="{FF2B5EF4-FFF2-40B4-BE49-F238E27FC236}">
                  <a16:creationId xmlns:a16="http://schemas.microsoft.com/office/drawing/2014/main" id="{E74B7010-F1F3-5C20-7226-D08A5CCD797A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21" name="object 12">
            <a:extLst>
              <a:ext uri="{FF2B5EF4-FFF2-40B4-BE49-F238E27FC236}">
                <a16:creationId xmlns:a16="http://schemas.microsoft.com/office/drawing/2014/main" id="{B2DC326D-0020-7688-BB36-AA79B344BF76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67F9652-D98D-6D26-6253-8BE493B67FA8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0A7610D-3C06-60C8-83A2-7177AAB89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DAF4FAE-50E3-F68C-11AF-199F196170A3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215" name="図 214">
                <a:extLst>
                  <a:ext uri="{FF2B5EF4-FFF2-40B4-BE49-F238E27FC236}">
                    <a16:creationId xmlns:a16="http://schemas.microsoft.com/office/drawing/2014/main" id="{DA8C8B92-9849-EC07-CED6-5970FE8D8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216" name="object 49">
                <a:extLst>
                  <a:ext uri="{FF2B5EF4-FFF2-40B4-BE49-F238E27FC236}">
                    <a16:creationId xmlns:a16="http://schemas.microsoft.com/office/drawing/2014/main" id="{90202B7D-3CD6-EABE-ABAB-999377F7DC80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74D98D14-334B-9B88-034F-EF29BA79AA94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B702E650-B5DC-79EE-6BB2-5BF5D9A6722F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0A49A73F-2A5D-5E1F-5C6E-241830FD5F59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6" name="object 21">
              <a:extLst>
                <a:ext uri="{FF2B5EF4-FFF2-40B4-BE49-F238E27FC236}">
                  <a16:creationId xmlns:a16="http://schemas.microsoft.com/office/drawing/2014/main" id="{997F23FC-7567-0E2A-4437-F8E1CFCE9860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7" name="object 22">
              <a:extLst>
                <a:ext uri="{FF2B5EF4-FFF2-40B4-BE49-F238E27FC236}">
                  <a16:creationId xmlns:a16="http://schemas.microsoft.com/office/drawing/2014/main" id="{ACACF445-B8B8-5129-E820-AB6B0E0442A6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962B3797-77F8-8F36-C35F-446458B58D96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9" name="object 24">
              <a:extLst>
                <a:ext uri="{FF2B5EF4-FFF2-40B4-BE49-F238E27FC236}">
                  <a16:creationId xmlns:a16="http://schemas.microsoft.com/office/drawing/2014/main" id="{1FDCCC26-8F76-F3DC-897A-8CF7E988D874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E9583C87-825E-C5B0-24DF-38D8EE3651D6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3" name="object 27">
              <a:extLst>
                <a:ext uri="{FF2B5EF4-FFF2-40B4-BE49-F238E27FC236}">
                  <a16:creationId xmlns:a16="http://schemas.microsoft.com/office/drawing/2014/main" id="{994FB465-6930-1822-DD19-009B237CEEDD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24" name="object 28">
              <a:extLst>
                <a:ext uri="{FF2B5EF4-FFF2-40B4-BE49-F238E27FC236}">
                  <a16:creationId xmlns:a16="http://schemas.microsoft.com/office/drawing/2014/main" id="{0448D0C9-7D12-ACD7-63B3-265D284AD7C5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25" name="object 29">
              <a:extLst>
                <a:ext uri="{FF2B5EF4-FFF2-40B4-BE49-F238E27FC236}">
                  <a16:creationId xmlns:a16="http://schemas.microsoft.com/office/drawing/2014/main" id="{B0F0B361-A0C0-113A-A536-E5C560E3654B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6" name="object 31">
              <a:extLst>
                <a:ext uri="{FF2B5EF4-FFF2-40B4-BE49-F238E27FC236}">
                  <a16:creationId xmlns:a16="http://schemas.microsoft.com/office/drawing/2014/main" id="{0FC59197-CB44-E402-897E-3BFB3082DA5D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7" name="object 36">
              <a:extLst>
                <a:ext uri="{FF2B5EF4-FFF2-40B4-BE49-F238E27FC236}">
                  <a16:creationId xmlns:a16="http://schemas.microsoft.com/office/drawing/2014/main" id="{717C3E10-2E0C-1B8E-F1BB-D7579F68762A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28" name="object 37">
              <a:extLst>
                <a:ext uri="{FF2B5EF4-FFF2-40B4-BE49-F238E27FC236}">
                  <a16:creationId xmlns:a16="http://schemas.microsoft.com/office/drawing/2014/main" id="{76E1D76F-074C-A237-20A7-9992D1058454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9" name="object 38">
              <a:extLst>
                <a:ext uri="{FF2B5EF4-FFF2-40B4-BE49-F238E27FC236}">
                  <a16:creationId xmlns:a16="http://schemas.microsoft.com/office/drawing/2014/main" id="{57D633D5-3780-238A-996B-B9270B1085FF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213" name="object 39">
                <a:extLst>
                  <a:ext uri="{FF2B5EF4-FFF2-40B4-BE49-F238E27FC236}">
                    <a16:creationId xmlns:a16="http://schemas.microsoft.com/office/drawing/2014/main" id="{8A378B97-947A-8009-2D36-F6BA77D084E0}"/>
                  </a:ext>
                </a:extLst>
              </p:cNvPr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214" name="object 40">
                <a:extLst>
                  <a:ext uri="{FF2B5EF4-FFF2-40B4-BE49-F238E27FC236}">
                    <a16:creationId xmlns:a16="http://schemas.microsoft.com/office/drawing/2014/main" id="{255250A5-AF35-824D-1EB3-0299C11CE2C8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41">
              <a:extLst>
                <a:ext uri="{FF2B5EF4-FFF2-40B4-BE49-F238E27FC236}">
                  <a16:creationId xmlns:a16="http://schemas.microsoft.com/office/drawing/2014/main" id="{BD827DC1-E761-7471-E329-2BE6C518E0CA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31" name="object 42">
              <a:extLst>
                <a:ext uri="{FF2B5EF4-FFF2-40B4-BE49-F238E27FC236}">
                  <a16:creationId xmlns:a16="http://schemas.microsoft.com/office/drawing/2014/main" id="{6B79967A-6889-6E64-5F44-DA66A4FBA2D6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211" name="object 43">
                <a:extLst>
                  <a:ext uri="{FF2B5EF4-FFF2-40B4-BE49-F238E27FC236}">
                    <a16:creationId xmlns:a16="http://schemas.microsoft.com/office/drawing/2014/main" id="{E6CC2290-0688-6958-18C0-6D9CC032B01B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212" name="object 44">
                <a:extLst>
                  <a:ext uri="{FF2B5EF4-FFF2-40B4-BE49-F238E27FC236}">
                    <a16:creationId xmlns:a16="http://schemas.microsoft.com/office/drawing/2014/main" id="{1C500894-9C3A-1541-7719-22459EAA0D8A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2" name="object 45">
              <a:extLst>
                <a:ext uri="{FF2B5EF4-FFF2-40B4-BE49-F238E27FC236}">
                  <a16:creationId xmlns:a16="http://schemas.microsoft.com/office/drawing/2014/main" id="{0A26751A-4065-427B-64F8-58876112D2F9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33" name="object 46">
              <a:extLst>
                <a:ext uri="{FF2B5EF4-FFF2-40B4-BE49-F238E27FC236}">
                  <a16:creationId xmlns:a16="http://schemas.microsoft.com/office/drawing/2014/main" id="{9531F343-2DC2-065B-A4AB-9F809D848A35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209" name="object 47">
                <a:extLst>
                  <a:ext uri="{FF2B5EF4-FFF2-40B4-BE49-F238E27FC236}">
                    <a16:creationId xmlns:a16="http://schemas.microsoft.com/office/drawing/2014/main" id="{4ED0C11C-FA2E-6AB5-110B-6B202F23AC18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210" name="object 48">
                <a:extLst>
                  <a:ext uri="{FF2B5EF4-FFF2-40B4-BE49-F238E27FC236}">
                    <a16:creationId xmlns:a16="http://schemas.microsoft.com/office/drawing/2014/main" id="{8B89412F-BBB0-1424-3040-1FF06C9E8FEA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49">
              <a:extLst>
                <a:ext uri="{FF2B5EF4-FFF2-40B4-BE49-F238E27FC236}">
                  <a16:creationId xmlns:a16="http://schemas.microsoft.com/office/drawing/2014/main" id="{8BB5327B-4652-E200-1FA9-95EB59982794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5" name="object 50">
              <a:extLst>
                <a:ext uri="{FF2B5EF4-FFF2-40B4-BE49-F238E27FC236}">
                  <a16:creationId xmlns:a16="http://schemas.microsoft.com/office/drawing/2014/main" id="{A5F753DE-744A-E088-2038-3CC32D91AB60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36" name="object 51">
              <a:extLst>
                <a:ext uri="{FF2B5EF4-FFF2-40B4-BE49-F238E27FC236}">
                  <a16:creationId xmlns:a16="http://schemas.microsoft.com/office/drawing/2014/main" id="{6D7D4F60-4BD4-F52C-DE95-F9547F1E2D7A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ACFAD739-14ED-D39C-860E-13A7755201DD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38" name="object 56">
              <a:extLst>
                <a:ext uri="{FF2B5EF4-FFF2-40B4-BE49-F238E27FC236}">
                  <a16:creationId xmlns:a16="http://schemas.microsoft.com/office/drawing/2014/main" id="{BED2A3C8-8DA5-13AA-1ED4-8834F80C547A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57">
              <a:extLst>
                <a:ext uri="{FF2B5EF4-FFF2-40B4-BE49-F238E27FC236}">
                  <a16:creationId xmlns:a16="http://schemas.microsoft.com/office/drawing/2014/main" id="{EDC52F2A-44A1-4948-F8D1-4693CBE6CD6D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40" name="object 176">
              <a:extLst>
                <a:ext uri="{FF2B5EF4-FFF2-40B4-BE49-F238E27FC236}">
                  <a16:creationId xmlns:a16="http://schemas.microsoft.com/office/drawing/2014/main" id="{A51475C5-FFBD-039F-9E2F-C595FE58B446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41" name="object 177">
              <a:extLst>
                <a:ext uri="{FF2B5EF4-FFF2-40B4-BE49-F238E27FC236}">
                  <a16:creationId xmlns:a16="http://schemas.microsoft.com/office/drawing/2014/main" id="{EE4CE648-5412-0E59-5BD1-8C6A52EE937C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42" name="object 178">
              <a:extLst>
                <a:ext uri="{FF2B5EF4-FFF2-40B4-BE49-F238E27FC236}">
                  <a16:creationId xmlns:a16="http://schemas.microsoft.com/office/drawing/2014/main" id="{848E5891-DBB7-5A61-9098-514B3E924FA2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3" name="object 179">
              <a:extLst>
                <a:ext uri="{FF2B5EF4-FFF2-40B4-BE49-F238E27FC236}">
                  <a16:creationId xmlns:a16="http://schemas.microsoft.com/office/drawing/2014/main" id="{AB95C475-486B-F5D0-EC6E-969651639CA9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4" name="object 193">
              <a:extLst>
                <a:ext uri="{FF2B5EF4-FFF2-40B4-BE49-F238E27FC236}">
                  <a16:creationId xmlns:a16="http://schemas.microsoft.com/office/drawing/2014/main" id="{9739548A-338B-B42D-CC97-C2A0BBB2B2B4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45" name="object 194">
              <a:extLst>
                <a:ext uri="{FF2B5EF4-FFF2-40B4-BE49-F238E27FC236}">
                  <a16:creationId xmlns:a16="http://schemas.microsoft.com/office/drawing/2014/main" id="{608F2376-8DAD-F98F-E945-5D2BAF087054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207" name="object 195">
                <a:extLst>
                  <a:ext uri="{FF2B5EF4-FFF2-40B4-BE49-F238E27FC236}">
                    <a16:creationId xmlns:a16="http://schemas.microsoft.com/office/drawing/2014/main" id="{72B9D898-6CFA-57C8-282A-01CA25959AD8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208" name="object 196">
                <a:extLst>
                  <a:ext uri="{FF2B5EF4-FFF2-40B4-BE49-F238E27FC236}">
                    <a16:creationId xmlns:a16="http://schemas.microsoft.com/office/drawing/2014/main" id="{76E7ACFE-8CEB-B644-4D80-D1EC5BAE4514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6" name="object 201">
              <a:extLst>
                <a:ext uri="{FF2B5EF4-FFF2-40B4-BE49-F238E27FC236}">
                  <a16:creationId xmlns:a16="http://schemas.microsoft.com/office/drawing/2014/main" id="{C0AA938A-647D-7656-7C75-23AB63894F11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47" name="object 202">
              <a:extLst>
                <a:ext uri="{FF2B5EF4-FFF2-40B4-BE49-F238E27FC236}">
                  <a16:creationId xmlns:a16="http://schemas.microsoft.com/office/drawing/2014/main" id="{75E29D22-7D8C-3FB1-0EB7-C39815D253D8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48" name="bg object 24">
              <a:extLst>
                <a:ext uri="{FF2B5EF4-FFF2-40B4-BE49-F238E27FC236}">
                  <a16:creationId xmlns:a16="http://schemas.microsoft.com/office/drawing/2014/main" id="{F0024AB7-A268-B752-1129-BA3E2034ADB8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75">
              <a:extLst>
                <a:ext uri="{FF2B5EF4-FFF2-40B4-BE49-F238E27FC236}">
                  <a16:creationId xmlns:a16="http://schemas.microsoft.com/office/drawing/2014/main" id="{6C062344-E756-F394-A9FB-809EEB75D88E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50" name="object 53">
              <a:extLst>
                <a:ext uri="{FF2B5EF4-FFF2-40B4-BE49-F238E27FC236}">
                  <a16:creationId xmlns:a16="http://schemas.microsoft.com/office/drawing/2014/main" id="{F473C577-8EF5-EEC0-EC9E-0F902AFA5BDF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51" name="object 25">
              <a:extLst>
                <a:ext uri="{FF2B5EF4-FFF2-40B4-BE49-F238E27FC236}">
                  <a16:creationId xmlns:a16="http://schemas.microsoft.com/office/drawing/2014/main" id="{659885A6-4900-3FE2-E4C3-2E854166A19C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18D59211-CCDA-4C17-FE33-334CD4DD437C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205" name="object 33">
                <a:extLst>
                  <a:ext uri="{FF2B5EF4-FFF2-40B4-BE49-F238E27FC236}">
                    <a16:creationId xmlns:a16="http://schemas.microsoft.com/office/drawing/2014/main" id="{688C15A2-3450-EE8F-5B51-7A75D5B91A16}"/>
                  </a:ext>
                </a:extLst>
              </p:cNvPr>
              <p:cNvPicPr/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206" name="object 25">
                <a:extLst>
                  <a:ext uri="{FF2B5EF4-FFF2-40B4-BE49-F238E27FC236}">
                    <a16:creationId xmlns:a16="http://schemas.microsoft.com/office/drawing/2014/main" id="{03432BFF-F9CA-CC03-7B4C-1090F31745B0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53" name="object 57">
              <a:extLst>
                <a:ext uri="{FF2B5EF4-FFF2-40B4-BE49-F238E27FC236}">
                  <a16:creationId xmlns:a16="http://schemas.microsoft.com/office/drawing/2014/main" id="{30687C0F-E604-6147-877B-C79F5F835D7E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54" name="object 57">
              <a:extLst>
                <a:ext uri="{FF2B5EF4-FFF2-40B4-BE49-F238E27FC236}">
                  <a16:creationId xmlns:a16="http://schemas.microsoft.com/office/drawing/2014/main" id="{24F71011-D1B7-A874-47A5-D8EFAABB8A76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55" name="object 176">
              <a:extLst>
                <a:ext uri="{FF2B5EF4-FFF2-40B4-BE49-F238E27FC236}">
                  <a16:creationId xmlns:a16="http://schemas.microsoft.com/office/drawing/2014/main" id="{C269F5B6-D465-FE13-4179-F057B8DD8562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56" name="object 6">
              <a:extLst>
                <a:ext uri="{FF2B5EF4-FFF2-40B4-BE49-F238E27FC236}">
                  <a16:creationId xmlns:a16="http://schemas.microsoft.com/office/drawing/2014/main" id="{1A2F28FF-B95B-B81E-507F-A5F012B52F6C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7" name="object 7">
              <a:extLst>
                <a:ext uri="{FF2B5EF4-FFF2-40B4-BE49-F238E27FC236}">
                  <a16:creationId xmlns:a16="http://schemas.microsoft.com/office/drawing/2014/main" id="{3BEF8F2D-C548-608F-B2C6-85D4F9A63A26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>
              <a:extLst>
                <a:ext uri="{FF2B5EF4-FFF2-40B4-BE49-F238E27FC236}">
                  <a16:creationId xmlns:a16="http://schemas.microsoft.com/office/drawing/2014/main" id="{1119A765-ACE7-DD68-8E4B-7BB878E72E53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9" name="object 190">
              <a:extLst>
                <a:ext uri="{FF2B5EF4-FFF2-40B4-BE49-F238E27FC236}">
                  <a16:creationId xmlns:a16="http://schemas.microsoft.com/office/drawing/2014/main" id="{8B4D4FB8-07FB-5BA3-8663-6F1CC36ACE18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60" name="object 191">
              <a:extLst>
                <a:ext uri="{FF2B5EF4-FFF2-40B4-BE49-F238E27FC236}">
                  <a16:creationId xmlns:a16="http://schemas.microsoft.com/office/drawing/2014/main" id="{01616D37-0ECD-7F69-B67E-BF2B084227E2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61" name="object 192">
              <a:extLst>
                <a:ext uri="{FF2B5EF4-FFF2-40B4-BE49-F238E27FC236}">
                  <a16:creationId xmlns:a16="http://schemas.microsoft.com/office/drawing/2014/main" id="{4E7F2CCF-A57C-FA90-D385-0040AC8F9637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62" name="object 210">
              <a:extLst>
                <a:ext uri="{FF2B5EF4-FFF2-40B4-BE49-F238E27FC236}">
                  <a16:creationId xmlns:a16="http://schemas.microsoft.com/office/drawing/2014/main" id="{500C58AF-80AC-684C-67BD-2DED4B2CA1F0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63" name="object 211">
              <a:extLst>
                <a:ext uri="{FF2B5EF4-FFF2-40B4-BE49-F238E27FC236}">
                  <a16:creationId xmlns:a16="http://schemas.microsoft.com/office/drawing/2014/main" id="{3BAD5B01-ADD3-E04E-0BDC-08749A255E8E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7">
              <a:extLst>
                <a:ext uri="{FF2B5EF4-FFF2-40B4-BE49-F238E27FC236}">
                  <a16:creationId xmlns:a16="http://schemas.microsoft.com/office/drawing/2014/main" id="{F1881DF7-2534-1F75-F162-935E9ABE9C4D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176">
              <a:extLst>
                <a:ext uri="{FF2B5EF4-FFF2-40B4-BE49-F238E27FC236}">
                  <a16:creationId xmlns:a16="http://schemas.microsoft.com/office/drawing/2014/main" id="{BAEA7D5C-D029-D30A-34A8-8168C4383DC7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510" name="object 10">
              <a:extLst>
                <a:ext uri="{FF2B5EF4-FFF2-40B4-BE49-F238E27FC236}">
                  <a16:creationId xmlns:a16="http://schemas.microsoft.com/office/drawing/2014/main" id="{315DAD60-FD56-9908-458D-CBA1A4EE8C2C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1" name="object 11">
              <a:extLst>
                <a:ext uri="{FF2B5EF4-FFF2-40B4-BE49-F238E27FC236}">
                  <a16:creationId xmlns:a16="http://schemas.microsoft.com/office/drawing/2014/main" id="{ED84CAA0-B4DC-3929-474C-24D316B60581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128" name="object 181">
              <a:extLst>
                <a:ext uri="{FF2B5EF4-FFF2-40B4-BE49-F238E27FC236}">
                  <a16:creationId xmlns:a16="http://schemas.microsoft.com/office/drawing/2014/main" id="{037E1044-2D8F-D21C-A9D4-F4BEC4C83F49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82">
              <a:extLst>
                <a:ext uri="{FF2B5EF4-FFF2-40B4-BE49-F238E27FC236}">
                  <a16:creationId xmlns:a16="http://schemas.microsoft.com/office/drawing/2014/main" id="{96212094-9827-1DD5-7E8A-244336F96CF8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130" name="object 184">
              <a:extLst>
                <a:ext uri="{FF2B5EF4-FFF2-40B4-BE49-F238E27FC236}">
                  <a16:creationId xmlns:a16="http://schemas.microsoft.com/office/drawing/2014/main" id="{3D603173-BB97-88CF-15ED-62392BC594B9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85">
              <a:extLst>
                <a:ext uri="{FF2B5EF4-FFF2-40B4-BE49-F238E27FC236}">
                  <a16:creationId xmlns:a16="http://schemas.microsoft.com/office/drawing/2014/main" id="{43C7515E-ED38-F49C-4F76-8811B6B4A960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132" name="object 187">
              <a:extLst>
                <a:ext uri="{FF2B5EF4-FFF2-40B4-BE49-F238E27FC236}">
                  <a16:creationId xmlns:a16="http://schemas.microsoft.com/office/drawing/2014/main" id="{ABB01187-E474-6D7A-34C0-C11F14B54CBE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134" name="object 188">
              <a:extLst>
                <a:ext uri="{FF2B5EF4-FFF2-40B4-BE49-F238E27FC236}">
                  <a16:creationId xmlns:a16="http://schemas.microsoft.com/office/drawing/2014/main" id="{854AF195-6F81-9821-9C05-16F8A391B9A2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bg object 24">
              <a:extLst>
                <a:ext uri="{FF2B5EF4-FFF2-40B4-BE49-F238E27FC236}">
                  <a16:creationId xmlns:a16="http://schemas.microsoft.com/office/drawing/2014/main" id="{9BF6A076-FDB5-9B3E-C0ED-B4BF7D1BAE57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2">
              <a:extLst>
                <a:ext uri="{FF2B5EF4-FFF2-40B4-BE49-F238E27FC236}">
                  <a16:creationId xmlns:a16="http://schemas.microsoft.com/office/drawing/2014/main" id="{BD568DE5-F26C-A54F-C818-E30E2573F43F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137" name="object 175">
              <a:extLst>
                <a:ext uri="{FF2B5EF4-FFF2-40B4-BE49-F238E27FC236}">
                  <a16:creationId xmlns:a16="http://schemas.microsoft.com/office/drawing/2014/main" id="{014DCB42-F956-901C-0485-05338616C6A8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138" name="object 175">
              <a:extLst>
                <a:ext uri="{FF2B5EF4-FFF2-40B4-BE49-F238E27FC236}">
                  <a16:creationId xmlns:a16="http://schemas.microsoft.com/office/drawing/2014/main" id="{66609CC4-9362-6D4D-66FB-9C958ACF6D75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139" name="object 175">
              <a:extLst>
                <a:ext uri="{FF2B5EF4-FFF2-40B4-BE49-F238E27FC236}">
                  <a16:creationId xmlns:a16="http://schemas.microsoft.com/office/drawing/2014/main" id="{9AD58E3E-4718-2B9B-E6DF-236A26B60E19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0" name="object 175">
              <a:extLst>
                <a:ext uri="{FF2B5EF4-FFF2-40B4-BE49-F238E27FC236}">
                  <a16:creationId xmlns:a16="http://schemas.microsoft.com/office/drawing/2014/main" id="{CF9062CB-4D75-2A9D-52B4-30778BC86231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1" name="object 179">
              <a:extLst>
                <a:ext uri="{FF2B5EF4-FFF2-40B4-BE49-F238E27FC236}">
                  <a16:creationId xmlns:a16="http://schemas.microsoft.com/office/drawing/2014/main" id="{631D4B0A-03DB-36B0-DEE4-D8FEB12CD0DE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42" name="object 176">
              <a:extLst>
                <a:ext uri="{FF2B5EF4-FFF2-40B4-BE49-F238E27FC236}">
                  <a16:creationId xmlns:a16="http://schemas.microsoft.com/office/drawing/2014/main" id="{FE945973-51E6-3CCA-C1A5-8E1D0FF161E8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3" name="object 176">
              <a:extLst>
                <a:ext uri="{FF2B5EF4-FFF2-40B4-BE49-F238E27FC236}">
                  <a16:creationId xmlns:a16="http://schemas.microsoft.com/office/drawing/2014/main" id="{1E3AE5AD-349A-E05C-AC7D-EC32DA34001D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4" name="object 176">
              <a:extLst>
                <a:ext uri="{FF2B5EF4-FFF2-40B4-BE49-F238E27FC236}">
                  <a16:creationId xmlns:a16="http://schemas.microsoft.com/office/drawing/2014/main" id="{F3B6F746-7FA4-1225-6D58-FAB94ABC3394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5" name="object 176">
              <a:extLst>
                <a:ext uri="{FF2B5EF4-FFF2-40B4-BE49-F238E27FC236}">
                  <a16:creationId xmlns:a16="http://schemas.microsoft.com/office/drawing/2014/main" id="{A3B25DE5-CB4E-C9D2-DD23-B9CC08B22C3D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6" name="object 2">
              <a:extLst>
                <a:ext uri="{FF2B5EF4-FFF2-40B4-BE49-F238E27FC236}">
                  <a16:creationId xmlns:a16="http://schemas.microsoft.com/office/drawing/2014/main" id="{0201A53A-F10C-6EB9-AC49-F94BF6D9C234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47" name="object 2">
              <a:extLst>
                <a:ext uri="{FF2B5EF4-FFF2-40B4-BE49-F238E27FC236}">
                  <a16:creationId xmlns:a16="http://schemas.microsoft.com/office/drawing/2014/main" id="{6F349104-934D-1539-062F-D2E7DF3785EC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148" name="object 2">
              <a:extLst>
                <a:ext uri="{FF2B5EF4-FFF2-40B4-BE49-F238E27FC236}">
                  <a16:creationId xmlns:a16="http://schemas.microsoft.com/office/drawing/2014/main" id="{F8FE0D87-F3D9-BF1E-5EA4-DEDC1916B6C4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49" name="object 2">
              <a:extLst>
                <a:ext uri="{FF2B5EF4-FFF2-40B4-BE49-F238E27FC236}">
                  <a16:creationId xmlns:a16="http://schemas.microsoft.com/office/drawing/2014/main" id="{32A0D853-8ECD-B3D0-4038-F6BF1EACC269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0" name="object 175">
              <a:extLst>
                <a:ext uri="{FF2B5EF4-FFF2-40B4-BE49-F238E27FC236}">
                  <a16:creationId xmlns:a16="http://schemas.microsoft.com/office/drawing/2014/main" id="{4C6CFA5E-197F-D613-2049-A717DFE89026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151" name="object 175">
              <a:extLst>
                <a:ext uri="{FF2B5EF4-FFF2-40B4-BE49-F238E27FC236}">
                  <a16:creationId xmlns:a16="http://schemas.microsoft.com/office/drawing/2014/main" id="{D7C5C201-A6EF-CD52-CC94-ED137F365EC4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152" name="object 173">
              <a:extLst>
                <a:ext uri="{FF2B5EF4-FFF2-40B4-BE49-F238E27FC236}">
                  <a16:creationId xmlns:a16="http://schemas.microsoft.com/office/drawing/2014/main" id="{93D0C9AD-5F2C-3AC7-5AAB-74783676F723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70AEB287-FA63-561E-C519-1E23B3CBD6CF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203" name="object 25">
                <a:extLst>
                  <a:ext uri="{FF2B5EF4-FFF2-40B4-BE49-F238E27FC236}">
                    <a16:creationId xmlns:a16="http://schemas.microsoft.com/office/drawing/2014/main" id="{99631BF3-D2F5-67D7-0E1C-C265A8812BE6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204" name="object 34">
                <a:extLst>
                  <a:ext uri="{FF2B5EF4-FFF2-40B4-BE49-F238E27FC236}">
                    <a16:creationId xmlns:a16="http://schemas.microsoft.com/office/drawing/2014/main" id="{C6C103DD-03F3-D612-7CD7-00BB95D4B182}"/>
                  </a:ext>
                </a:extLst>
              </p:cNvPr>
              <p:cNvPicPr/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155" name="object 30">
              <a:extLst>
                <a:ext uri="{FF2B5EF4-FFF2-40B4-BE49-F238E27FC236}">
                  <a16:creationId xmlns:a16="http://schemas.microsoft.com/office/drawing/2014/main" id="{F98627B5-7127-EECD-05CE-D2A8E6AC8CC5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156" name="object 177">
              <a:extLst>
                <a:ext uri="{FF2B5EF4-FFF2-40B4-BE49-F238E27FC236}">
                  <a16:creationId xmlns:a16="http://schemas.microsoft.com/office/drawing/2014/main" id="{4718A1B1-8D1D-09C2-5AA0-9CA79F751076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7" name="object 175">
              <a:extLst>
                <a:ext uri="{FF2B5EF4-FFF2-40B4-BE49-F238E27FC236}">
                  <a16:creationId xmlns:a16="http://schemas.microsoft.com/office/drawing/2014/main" id="{E4B95101-0332-6067-FA46-C601C896C0A5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158" name="object 173">
              <a:extLst>
                <a:ext uri="{FF2B5EF4-FFF2-40B4-BE49-F238E27FC236}">
                  <a16:creationId xmlns:a16="http://schemas.microsoft.com/office/drawing/2014/main" id="{844C2502-33C0-CEA7-5994-92B4077C34D9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9" name="object 173">
              <a:extLst>
                <a:ext uri="{FF2B5EF4-FFF2-40B4-BE49-F238E27FC236}">
                  <a16:creationId xmlns:a16="http://schemas.microsoft.com/office/drawing/2014/main" id="{EE7ECBD3-B333-9219-9177-27479D71E69C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60" name="object 175">
              <a:extLst>
                <a:ext uri="{FF2B5EF4-FFF2-40B4-BE49-F238E27FC236}">
                  <a16:creationId xmlns:a16="http://schemas.microsoft.com/office/drawing/2014/main" id="{48837770-75B8-9E87-436A-FB005F9D4E95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61" name="object 52">
              <a:extLst>
                <a:ext uri="{FF2B5EF4-FFF2-40B4-BE49-F238E27FC236}">
                  <a16:creationId xmlns:a16="http://schemas.microsoft.com/office/drawing/2014/main" id="{44BD9A49-6393-8C54-8AFD-CF1C09226A36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59">
              <a:extLst>
                <a:ext uri="{FF2B5EF4-FFF2-40B4-BE49-F238E27FC236}">
                  <a16:creationId xmlns:a16="http://schemas.microsoft.com/office/drawing/2014/main" id="{73367084-5D1D-F424-0980-2972B1B419CB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59">
              <a:extLst>
                <a:ext uri="{FF2B5EF4-FFF2-40B4-BE49-F238E27FC236}">
                  <a16:creationId xmlns:a16="http://schemas.microsoft.com/office/drawing/2014/main" id="{070084D3-8F54-4F69-CEDF-2892578238D8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64" name="グループ化 163">
              <a:extLst>
                <a:ext uri="{FF2B5EF4-FFF2-40B4-BE49-F238E27FC236}">
                  <a16:creationId xmlns:a16="http://schemas.microsoft.com/office/drawing/2014/main" id="{041D949A-5B29-0F63-1EC0-B5271146AD17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201" name="object 204">
                <a:extLst>
                  <a:ext uri="{FF2B5EF4-FFF2-40B4-BE49-F238E27FC236}">
                    <a16:creationId xmlns:a16="http://schemas.microsoft.com/office/drawing/2014/main" id="{DBDAEF09-D7A2-DF55-F80A-8246F48F9EB3}"/>
                  </a:ext>
                </a:extLst>
              </p:cNvPr>
              <p:cNvPicPr/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202" name="object 205">
                <a:extLst>
                  <a:ext uri="{FF2B5EF4-FFF2-40B4-BE49-F238E27FC236}">
                    <a16:creationId xmlns:a16="http://schemas.microsoft.com/office/drawing/2014/main" id="{DC128705-A61E-76CA-A8C1-33C1DE91ED1C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165" name="グループ化 164">
              <a:extLst>
                <a:ext uri="{FF2B5EF4-FFF2-40B4-BE49-F238E27FC236}">
                  <a16:creationId xmlns:a16="http://schemas.microsoft.com/office/drawing/2014/main" id="{C50E14CF-C48D-5576-3ED5-12BA71D497DA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199" name="object 206">
                <a:extLst>
                  <a:ext uri="{FF2B5EF4-FFF2-40B4-BE49-F238E27FC236}">
                    <a16:creationId xmlns:a16="http://schemas.microsoft.com/office/drawing/2014/main" id="{EED20399-BC3B-7BDA-4DE8-77E009BAF55D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200" name="object 207">
                <a:extLst>
                  <a:ext uri="{FF2B5EF4-FFF2-40B4-BE49-F238E27FC236}">
                    <a16:creationId xmlns:a16="http://schemas.microsoft.com/office/drawing/2014/main" id="{0C1A3007-64DB-22B9-4153-04BEA506B21C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DCAEB0AC-42AD-AF30-3C3E-CCFAE4E1D7F9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197" name="object 208">
                <a:extLst>
                  <a:ext uri="{FF2B5EF4-FFF2-40B4-BE49-F238E27FC236}">
                    <a16:creationId xmlns:a16="http://schemas.microsoft.com/office/drawing/2014/main" id="{21384AC8-111C-76F9-5311-EE4FC6F27E08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198" name="object 209">
                <a:extLst>
                  <a:ext uri="{FF2B5EF4-FFF2-40B4-BE49-F238E27FC236}">
                    <a16:creationId xmlns:a16="http://schemas.microsoft.com/office/drawing/2014/main" id="{DE2C6199-7896-C73D-D3CD-387597070EA4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167" name="object 190">
              <a:extLst>
                <a:ext uri="{FF2B5EF4-FFF2-40B4-BE49-F238E27FC236}">
                  <a16:creationId xmlns:a16="http://schemas.microsoft.com/office/drawing/2014/main" id="{27C5FD72-CE17-FC25-CFED-D58EEEA59D72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68" name="object 190">
              <a:extLst>
                <a:ext uri="{FF2B5EF4-FFF2-40B4-BE49-F238E27FC236}">
                  <a16:creationId xmlns:a16="http://schemas.microsoft.com/office/drawing/2014/main" id="{DBAAA9BB-D36C-B583-9B28-8A7F84AE76D5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69" name="object 190">
              <a:extLst>
                <a:ext uri="{FF2B5EF4-FFF2-40B4-BE49-F238E27FC236}">
                  <a16:creationId xmlns:a16="http://schemas.microsoft.com/office/drawing/2014/main" id="{A8651BEF-ABE4-99AE-6E19-9258FDD9217E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70" name="object 175">
              <a:extLst>
                <a:ext uri="{FF2B5EF4-FFF2-40B4-BE49-F238E27FC236}">
                  <a16:creationId xmlns:a16="http://schemas.microsoft.com/office/drawing/2014/main" id="{F357848E-DC51-E417-6404-ED0036D67723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171" name="図 170">
              <a:extLst>
                <a:ext uri="{FF2B5EF4-FFF2-40B4-BE49-F238E27FC236}">
                  <a16:creationId xmlns:a16="http://schemas.microsoft.com/office/drawing/2014/main" id="{8F57C979-54E4-A761-4F4A-460D141B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172" name="object 27">
              <a:extLst>
                <a:ext uri="{FF2B5EF4-FFF2-40B4-BE49-F238E27FC236}">
                  <a16:creationId xmlns:a16="http://schemas.microsoft.com/office/drawing/2014/main" id="{63505E29-A417-1224-AB06-AB610FEDFFE1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173" name="object 29">
              <a:extLst>
                <a:ext uri="{FF2B5EF4-FFF2-40B4-BE49-F238E27FC236}">
                  <a16:creationId xmlns:a16="http://schemas.microsoft.com/office/drawing/2014/main" id="{84D73EFC-59B4-C3A6-260A-47D312E24031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174" name="object 30">
              <a:extLst>
                <a:ext uri="{FF2B5EF4-FFF2-40B4-BE49-F238E27FC236}">
                  <a16:creationId xmlns:a16="http://schemas.microsoft.com/office/drawing/2014/main" id="{801B50DF-D91F-FF6F-E4EE-6009B0F1FA20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175" name="object 178">
              <a:extLst>
                <a:ext uri="{FF2B5EF4-FFF2-40B4-BE49-F238E27FC236}">
                  <a16:creationId xmlns:a16="http://schemas.microsoft.com/office/drawing/2014/main" id="{309EBBEB-E967-2E04-B81F-0F8AE13B0FCD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176" name="object 201">
              <a:extLst>
                <a:ext uri="{FF2B5EF4-FFF2-40B4-BE49-F238E27FC236}">
                  <a16:creationId xmlns:a16="http://schemas.microsoft.com/office/drawing/2014/main" id="{1BC62028-E0E8-FA0D-79B9-39BBEF9141F3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177" name="object 202">
              <a:extLst>
                <a:ext uri="{FF2B5EF4-FFF2-40B4-BE49-F238E27FC236}">
                  <a16:creationId xmlns:a16="http://schemas.microsoft.com/office/drawing/2014/main" id="{64E5DFD2-D3EA-CEA2-78B5-4571442EF02E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178" name="object 28">
              <a:extLst>
                <a:ext uri="{FF2B5EF4-FFF2-40B4-BE49-F238E27FC236}">
                  <a16:creationId xmlns:a16="http://schemas.microsoft.com/office/drawing/2014/main" id="{E56F93B7-6A50-0F2A-A480-5AAC7E55DFFA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179" name="object 179">
              <a:extLst>
                <a:ext uri="{FF2B5EF4-FFF2-40B4-BE49-F238E27FC236}">
                  <a16:creationId xmlns:a16="http://schemas.microsoft.com/office/drawing/2014/main" id="{E219C197-DC47-7370-5B72-F7F5F65969B8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80" name="object 177">
              <a:extLst>
                <a:ext uri="{FF2B5EF4-FFF2-40B4-BE49-F238E27FC236}">
                  <a16:creationId xmlns:a16="http://schemas.microsoft.com/office/drawing/2014/main" id="{F06E718C-DD2D-423C-C697-ECB1249FECFE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181" name="object 175">
              <a:extLst>
                <a:ext uri="{FF2B5EF4-FFF2-40B4-BE49-F238E27FC236}">
                  <a16:creationId xmlns:a16="http://schemas.microsoft.com/office/drawing/2014/main" id="{580B4EC3-89E3-F705-AAA9-2387B74A21F7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182" name="図 181">
              <a:extLst>
                <a:ext uri="{FF2B5EF4-FFF2-40B4-BE49-F238E27FC236}">
                  <a16:creationId xmlns:a16="http://schemas.microsoft.com/office/drawing/2014/main" id="{7CDD9296-F0AE-D4C7-EC2F-E30782E6D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183" name="図 182">
              <a:extLst>
                <a:ext uri="{FF2B5EF4-FFF2-40B4-BE49-F238E27FC236}">
                  <a16:creationId xmlns:a16="http://schemas.microsoft.com/office/drawing/2014/main" id="{F1467BA4-1644-D830-C923-CCEFFEA4C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184" name="図 183">
              <a:extLst>
                <a:ext uri="{FF2B5EF4-FFF2-40B4-BE49-F238E27FC236}">
                  <a16:creationId xmlns:a16="http://schemas.microsoft.com/office/drawing/2014/main" id="{02578B2D-4152-65D8-E963-0949FB287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185" name="図 184">
              <a:extLst>
                <a:ext uri="{FF2B5EF4-FFF2-40B4-BE49-F238E27FC236}">
                  <a16:creationId xmlns:a16="http://schemas.microsoft.com/office/drawing/2014/main" id="{88E3223B-C806-22A9-BF93-B1734B74E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186" name="object 175">
              <a:extLst>
                <a:ext uri="{FF2B5EF4-FFF2-40B4-BE49-F238E27FC236}">
                  <a16:creationId xmlns:a16="http://schemas.microsoft.com/office/drawing/2014/main" id="{898D5B05-C919-5014-9E28-02ECF0930CCD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87" name="object 175">
              <a:extLst>
                <a:ext uri="{FF2B5EF4-FFF2-40B4-BE49-F238E27FC236}">
                  <a16:creationId xmlns:a16="http://schemas.microsoft.com/office/drawing/2014/main" id="{39BCEBC9-F785-271D-9B24-0F7DD357E52C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88" name="object 175">
              <a:extLst>
                <a:ext uri="{FF2B5EF4-FFF2-40B4-BE49-F238E27FC236}">
                  <a16:creationId xmlns:a16="http://schemas.microsoft.com/office/drawing/2014/main" id="{EE5E084B-A775-24AD-92E8-AB2CC4DAA00A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189" name="object 194">
              <a:extLst>
                <a:ext uri="{FF2B5EF4-FFF2-40B4-BE49-F238E27FC236}">
                  <a16:creationId xmlns:a16="http://schemas.microsoft.com/office/drawing/2014/main" id="{5BB79B57-6140-CE86-B9C1-6CB5E0A1BA59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195" name="object 195">
                <a:extLst>
                  <a:ext uri="{FF2B5EF4-FFF2-40B4-BE49-F238E27FC236}">
                    <a16:creationId xmlns:a16="http://schemas.microsoft.com/office/drawing/2014/main" id="{73A82B93-70CA-E233-0CFD-C3107C89CA5D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196" name="object 196">
                <a:extLst>
                  <a:ext uri="{FF2B5EF4-FFF2-40B4-BE49-F238E27FC236}">
                    <a16:creationId xmlns:a16="http://schemas.microsoft.com/office/drawing/2014/main" id="{36DD9853-2C39-0112-9378-DC3C75B32DF6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0" name="object 193">
              <a:extLst>
                <a:ext uri="{FF2B5EF4-FFF2-40B4-BE49-F238E27FC236}">
                  <a16:creationId xmlns:a16="http://schemas.microsoft.com/office/drawing/2014/main" id="{B20D37D0-5087-A2CB-9A1C-62E1CF1543FA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91" name="object 175">
              <a:extLst>
                <a:ext uri="{FF2B5EF4-FFF2-40B4-BE49-F238E27FC236}">
                  <a16:creationId xmlns:a16="http://schemas.microsoft.com/office/drawing/2014/main" id="{8B01545E-E356-47B9-7175-529767121CE0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92" name="object 175">
              <a:extLst>
                <a:ext uri="{FF2B5EF4-FFF2-40B4-BE49-F238E27FC236}">
                  <a16:creationId xmlns:a16="http://schemas.microsoft.com/office/drawing/2014/main" id="{2F82896E-519A-866E-B1C7-4EC86D23019A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93" name="object 29">
              <a:extLst>
                <a:ext uri="{FF2B5EF4-FFF2-40B4-BE49-F238E27FC236}">
                  <a16:creationId xmlns:a16="http://schemas.microsoft.com/office/drawing/2014/main" id="{28EC3AF0-7390-947B-0ED5-DE862173BF08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94" name="object 29">
              <a:extLst>
                <a:ext uri="{FF2B5EF4-FFF2-40B4-BE49-F238E27FC236}">
                  <a16:creationId xmlns:a16="http://schemas.microsoft.com/office/drawing/2014/main" id="{1D117970-EB07-7BC0-1160-7B2B383DD9AD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217" name="object 173">
            <a:extLst>
              <a:ext uri="{FF2B5EF4-FFF2-40B4-BE49-F238E27FC236}">
                <a16:creationId xmlns:a16="http://schemas.microsoft.com/office/drawing/2014/main" id="{2D9FB5AD-19FA-4EEE-911C-8EF62B25E9E2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448" name="object 3">
            <a:extLst>
              <a:ext uri="{FF2B5EF4-FFF2-40B4-BE49-F238E27FC236}">
                <a16:creationId xmlns:a16="http://schemas.microsoft.com/office/drawing/2014/main" id="{4EEF4E97-D0EE-FAAC-CCB2-608E701EC1B2}"/>
              </a:ext>
            </a:extLst>
          </p:cNvPr>
          <p:cNvSpPr txBox="1"/>
          <p:nvPr/>
        </p:nvSpPr>
        <p:spPr>
          <a:xfrm>
            <a:off x="231575" y="5008612"/>
            <a:ext cx="2664013" cy="38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 幅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1680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 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2190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 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奥行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400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</a:t>
            </a:r>
            <a:r>
              <a:rPr lang="ja-JP" altLang="en-US" sz="600" spc="-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lang="en-US" altLang="ja-JP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6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 ： フラットタッチ扉 ラピスグレー柄（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LV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endParaRPr lang="en-US" altLang="ja-JP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 ：ラピスグレー柄（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LV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 </a:t>
            </a: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449" name="object 2">
            <a:extLst>
              <a:ext uri="{FF2B5EF4-FFF2-40B4-BE49-F238E27FC236}">
                <a16:creationId xmlns:a16="http://schemas.microsoft.com/office/drawing/2014/main" id="{290C268E-452A-FA26-6157-E7328E528FE4}"/>
              </a:ext>
            </a:extLst>
          </p:cNvPr>
          <p:cNvSpPr txBox="1"/>
          <p:nvPr/>
        </p:nvSpPr>
        <p:spPr>
          <a:xfrm>
            <a:off x="255537" y="6163005"/>
            <a:ext cx="166179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385,600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450" name="Rectangle 126">
            <a:extLst>
              <a:ext uri="{FF2B5EF4-FFF2-40B4-BE49-F238E27FC236}">
                <a16:creationId xmlns:a16="http://schemas.microsoft.com/office/drawing/2014/main" id="{0F5780E9-1AE5-7061-F1FC-2A7FEF51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13" y="4415909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>
                <a:latin typeface="-apple-system-font"/>
              </a:rPr>
              <a:t>家族みんなで使える大容量収納プラン。</a:t>
            </a:r>
          </a:p>
          <a:p>
            <a:r>
              <a:rPr lang="ja-JP" altLang="en-US" sz="1100">
                <a:latin typeface="-apple-system-font"/>
              </a:rPr>
              <a:t>フロート設置で部屋を広く見せる効果も。</a:t>
            </a:r>
            <a:endParaRPr lang="ja-JP" altLang="en-US" sz="1100"/>
          </a:p>
        </p:txBody>
      </p:sp>
      <p:pic>
        <p:nvPicPr>
          <p:cNvPr id="451" name="図 450" descr="戸棚, 屋内, キッチン, 建物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2A0C8CD-BE86-358A-09CD-1E2FA611924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10" y="685799"/>
            <a:ext cx="2289111" cy="34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図 705">
            <a:extLst>
              <a:ext uri="{FF2B5EF4-FFF2-40B4-BE49-F238E27FC236}">
                <a16:creationId xmlns:a16="http://schemas.microsoft.com/office/drawing/2014/main" id="{25772623-E471-E0DF-616C-E327B34ED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33" y="4833235"/>
            <a:ext cx="1614875" cy="2153166"/>
          </a:xfrm>
          <a:prstGeom prst="rect">
            <a:avLst/>
          </a:prstGeom>
        </p:spPr>
      </p:pic>
      <p:sp>
        <p:nvSpPr>
          <p:cNvPr id="225" name="Rectangle 24">
            <a:extLst>
              <a:ext uri="{FF2B5EF4-FFF2-40B4-BE49-F238E27FC236}">
                <a16:creationId xmlns:a16="http://schemas.microsoft.com/office/drawing/2014/main" id="{3694D61C-48B7-D84C-8326-82F776C1D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　素材集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27" name="object 2">
            <a:extLst>
              <a:ext uri="{FF2B5EF4-FFF2-40B4-BE49-F238E27FC236}">
                <a16:creationId xmlns:a16="http://schemas.microsoft.com/office/drawing/2014/main" id="{3C06ACD9-B6D0-2445-BA7F-661A5A0475CE}"/>
              </a:ext>
            </a:extLst>
          </p:cNvPr>
          <p:cNvSpPr txBox="1"/>
          <p:nvPr/>
        </p:nvSpPr>
        <p:spPr>
          <a:xfrm>
            <a:off x="6917312" y="6698240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500" name="図 499">
            <a:extLst>
              <a:ext uri="{FF2B5EF4-FFF2-40B4-BE49-F238E27FC236}">
                <a16:creationId xmlns:a16="http://schemas.microsoft.com/office/drawing/2014/main" id="{53DA26EE-48A0-C500-49CD-7665DD7A3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948" y="788761"/>
            <a:ext cx="2431536" cy="3249318"/>
          </a:xfrm>
          <a:prstGeom prst="rect">
            <a:avLst/>
          </a:prstGeom>
        </p:spPr>
      </p:pic>
      <p:pic>
        <p:nvPicPr>
          <p:cNvPr id="501" name="図 500">
            <a:extLst>
              <a:ext uri="{FF2B5EF4-FFF2-40B4-BE49-F238E27FC236}">
                <a16:creationId xmlns:a16="http://schemas.microsoft.com/office/drawing/2014/main" id="{F237A2F5-51F9-CE20-CE0D-11FA39893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025" y="2356852"/>
            <a:ext cx="2496467" cy="3328622"/>
          </a:xfrm>
          <a:prstGeom prst="rect">
            <a:avLst/>
          </a:prstGeom>
        </p:spPr>
      </p:pic>
      <p:sp>
        <p:nvSpPr>
          <p:cNvPr id="502" name="object 177">
            <a:extLst>
              <a:ext uri="{FF2B5EF4-FFF2-40B4-BE49-F238E27FC236}">
                <a16:creationId xmlns:a16="http://schemas.microsoft.com/office/drawing/2014/main" id="{D3FFC6D0-B5FC-78DA-EC61-701E6866ED81}"/>
              </a:ext>
            </a:extLst>
          </p:cNvPr>
          <p:cNvSpPr txBox="1"/>
          <p:nvPr/>
        </p:nvSpPr>
        <p:spPr>
          <a:xfrm>
            <a:off x="2222215" y="3521375"/>
            <a:ext cx="802469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40"/>
              </a:spcBef>
            </a:pPr>
            <a:r>
              <a:rPr lang="ja-JP" altLang="en-US" sz="550" spc="-45">
                <a:solidFill>
                  <a:srgbClr val="231F20"/>
                </a:solidFill>
                <a:latin typeface="MS PGothic Regular"/>
                <a:cs typeface="A-OTF Gothic BBB Pro"/>
              </a:rPr>
              <a:t>ペールグリーン</a:t>
            </a:r>
            <a:r>
              <a:rPr lang="ja-JP" altLang="en-US" sz="550" spc="-85">
                <a:solidFill>
                  <a:srgbClr val="231F20"/>
                </a:solidFill>
                <a:latin typeface="MS PGothic Regular"/>
                <a:cs typeface="A-OTF Gothic BBB Pro"/>
              </a:rPr>
              <a:t>オ</a:t>
            </a:r>
            <a:r>
              <a:rPr lang="ja-JP" altLang="en-US" sz="550" spc="-11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lang="ja-JP" altLang="en-US" sz="550" spc="-50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lang="ja-JP" altLang="en-US" sz="55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</a:t>
            </a:r>
            <a:r>
              <a:rPr lang="en-US"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M</a:t>
            </a: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V］</a:t>
            </a:r>
            <a:endParaRPr sz="500" dirty="0">
              <a:latin typeface="MS PGothic Regular"/>
              <a:cs typeface="A-OTF Gothic BBB Pro"/>
            </a:endParaRPr>
          </a:p>
        </p:txBody>
      </p:sp>
      <p:sp>
        <p:nvSpPr>
          <p:cNvPr id="503" name="object 2">
            <a:extLst>
              <a:ext uri="{FF2B5EF4-FFF2-40B4-BE49-F238E27FC236}">
                <a16:creationId xmlns:a16="http://schemas.microsoft.com/office/drawing/2014/main" id="{6501E2FB-6D58-9C93-850A-9D381B467FD6}"/>
              </a:ext>
            </a:extLst>
          </p:cNvPr>
          <p:cNvSpPr txBox="1"/>
          <p:nvPr/>
        </p:nvSpPr>
        <p:spPr>
          <a:xfrm>
            <a:off x="158750" y="725039"/>
            <a:ext cx="5251283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sz="800" b="1" spc="-9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カ</a:t>
            </a:r>
            <a:r>
              <a:rPr sz="800" b="1" spc="-65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ラ</a:t>
            </a:r>
            <a:r>
              <a:rPr sz="800" b="1" spc="-1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9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バ</a:t>
            </a:r>
            <a:r>
              <a:rPr sz="800" b="1" spc="-114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リ</a:t>
            </a:r>
            <a:r>
              <a:rPr sz="800" b="1" spc="-35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エ</a:t>
            </a:r>
            <a:r>
              <a:rPr sz="800" b="1" spc="-5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165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シ</a:t>
            </a:r>
            <a:r>
              <a:rPr sz="800" b="1" spc="-155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ョ</a:t>
            </a:r>
            <a:r>
              <a:rPr sz="800" b="1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ン</a:t>
            </a:r>
            <a:endParaRPr sz="800" b="1">
              <a:latin typeface="+mj-ea"/>
              <a:ea typeface="+mj-ea"/>
              <a:cs typeface="Kozuka Gothic Pr6N"/>
            </a:endParaRPr>
          </a:p>
        </p:txBody>
      </p:sp>
      <p:sp>
        <p:nvSpPr>
          <p:cNvPr id="504" name="object 17">
            <a:extLst>
              <a:ext uri="{FF2B5EF4-FFF2-40B4-BE49-F238E27FC236}">
                <a16:creationId xmlns:a16="http://schemas.microsoft.com/office/drawing/2014/main" id="{0882F6BA-219A-C4FF-097A-B8EB79D67EB1}"/>
              </a:ext>
            </a:extLst>
          </p:cNvPr>
          <p:cNvSpPr txBox="1"/>
          <p:nvPr/>
        </p:nvSpPr>
        <p:spPr>
          <a:xfrm>
            <a:off x="276467" y="947695"/>
            <a:ext cx="5022652" cy="107080"/>
          </a:xfrm>
          <a:prstGeom prst="rect">
            <a:avLst/>
          </a:prstGeom>
          <a:solidFill>
            <a:srgbClr val="9E6C42"/>
          </a:solidFill>
        </p:spPr>
        <p:txBody>
          <a:bodyPr vert="horz" wrap="square" lIns="0" tIns="14604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14"/>
              </a:spcBef>
            </a:pPr>
            <a:r>
              <a:rPr lang="ja-JP" altLang="en-US" sz="600" b="1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ベーシック</a:t>
            </a:r>
            <a:r>
              <a:rPr sz="600" b="1" dirty="0" err="1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カラ</a:t>
            </a:r>
            <a:r>
              <a:rPr sz="600" b="1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endParaRPr sz="6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505" name="object 18">
            <a:extLst>
              <a:ext uri="{FF2B5EF4-FFF2-40B4-BE49-F238E27FC236}">
                <a16:creationId xmlns:a16="http://schemas.microsoft.com/office/drawing/2014/main" id="{BBAAF687-AA6D-8FB6-1BA5-001C88DA2E6C}"/>
              </a:ext>
            </a:extLst>
          </p:cNvPr>
          <p:cNvSpPr txBox="1"/>
          <p:nvPr/>
        </p:nvSpPr>
        <p:spPr>
          <a:xfrm>
            <a:off x="276467" y="2935844"/>
            <a:ext cx="5022652" cy="107080"/>
          </a:xfrm>
          <a:prstGeom prst="rect">
            <a:avLst/>
          </a:prstGeom>
          <a:solidFill>
            <a:srgbClr val="00669B"/>
          </a:solidFill>
        </p:spPr>
        <p:txBody>
          <a:bodyPr vert="horz" wrap="square" lIns="0" tIns="14604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14"/>
              </a:spcBef>
            </a:pPr>
            <a:r>
              <a:rPr lang="ja-JP" altLang="en-US" sz="600" b="1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セレクト</a:t>
            </a:r>
            <a:r>
              <a:rPr sz="600" b="1" dirty="0" err="1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カラ</a:t>
            </a:r>
            <a:r>
              <a:rPr sz="600" b="1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endParaRPr sz="600" b="1" dirty="0">
              <a:latin typeface="+mj-ea"/>
              <a:ea typeface="+mj-ea"/>
              <a:cs typeface="Kozuka Gothic Pr6N"/>
            </a:endParaRPr>
          </a:p>
        </p:txBody>
      </p:sp>
      <p:pic>
        <p:nvPicPr>
          <p:cNvPr id="506" name="object 36">
            <a:extLst>
              <a:ext uri="{FF2B5EF4-FFF2-40B4-BE49-F238E27FC236}">
                <a16:creationId xmlns:a16="http://schemas.microsoft.com/office/drawing/2014/main" id="{CDB8CD21-DE16-E8E0-6F3B-0A8B92F546D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6" y="1819721"/>
            <a:ext cx="616597" cy="320967"/>
          </a:xfrm>
          <a:prstGeom prst="rect">
            <a:avLst/>
          </a:prstGeom>
        </p:spPr>
      </p:pic>
      <p:sp>
        <p:nvSpPr>
          <p:cNvPr id="507" name="object 37">
            <a:extLst>
              <a:ext uri="{FF2B5EF4-FFF2-40B4-BE49-F238E27FC236}">
                <a16:creationId xmlns:a16="http://schemas.microsoft.com/office/drawing/2014/main" id="{52148E4D-CC55-BC8D-00D6-1D61759D821E}"/>
              </a:ext>
            </a:extLst>
          </p:cNvPr>
          <p:cNvSpPr txBox="1"/>
          <p:nvPr/>
        </p:nvSpPr>
        <p:spPr>
          <a:xfrm>
            <a:off x="249798" y="2134696"/>
            <a:ext cx="344170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40"/>
              </a:spcBef>
            </a:pPr>
            <a:r>
              <a:rPr sz="550" spc="-1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メ</a:t>
            </a:r>
            <a:r>
              <a:rPr sz="55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3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r>
              <a:rPr sz="550" spc="-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［JY］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508" name="object 38">
            <a:extLst>
              <a:ext uri="{FF2B5EF4-FFF2-40B4-BE49-F238E27FC236}">
                <a16:creationId xmlns:a16="http://schemas.microsoft.com/office/drawing/2014/main" id="{30766335-C6F0-8164-2735-D9A038191470}"/>
              </a:ext>
            </a:extLst>
          </p:cNvPr>
          <p:cNvGrpSpPr/>
          <p:nvPr/>
        </p:nvGrpSpPr>
        <p:grpSpPr>
          <a:xfrm>
            <a:off x="276466" y="2361303"/>
            <a:ext cx="623570" cy="327660"/>
            <a:chOff x="5158308" y="1776666"/>
            <a:chExt cx="623570" cy="327660"/>
          </a:xfrm>
        </p:grpSpPr>
        <p:pic>
          <p:nvPicPr>
            <p:cNvPr id="703" name="object 39">
              <a:extLst>
                <a:ext uri="{FF2B5EF4-FFF2-40B4-BE49-F238E27FC236}">
                  <a16:creationId xmlns:a16="http://schemas.microsoft.com/office/drawing/2014/main" id="{276F5A43-1D47-767E-8A4B-D50EC4B6DC1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83" y="1779841"/>
              <a:ext cx="616597" cy="320967"/>
            </a:xfrm>
            <a:prstGeom prst="rect">
              <a:avLst/>
            </a:prstGeom>
          </p:spPr>
        </p:pic>
        <p:sp>
          <p:nvSpPr>
            <p:cNvPr id="704" name="object 40">
              <a:extLst>
                <a:ext uri="{FF2B5EF4-FFF2-40B4-BE49-F238E27FC236}">
                  <a16:creationId xmlns:a16="http://schemas.microsoft.com/office/drawing/2014/main" id="{68BBBC8D-67FD-9EEE-FD76-823C9DD412CB}"/>
                </a:ext>
              </a:extLst>
            </p:cNvPr>
            <p:cNvSpPr/>
            <p:nvPr/>
          </p:nvSpPr>
          <p:spPr>
            <a:xfrm>
              <a:off x="5161483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9" name="object 41">
            <a:extLst>
              <a:ext uri="{FF2B5EF4-FFF2-40B4-BE49-F238E27FC236}">
                <a16:creationId xmlns:a16="http://schemas.microsoft.com/office/drawing/2014/main" id="{BEA803DC-5CEA-60FC-DCC4-96FE6FB76DFC}"/>
              </a:ext>
            </a:extLst>
          </p:cNvPr>
          <p:cNvSpPr txBox="1"/>
          <p:nvPr/>
        </p:nvSpPr>
        <p:spPr>
          <a:xfrm>
            <a:off x="229708" y="2679453"/>
            <a:ext cx="56895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0"/>
              </a:spcBef>
            </a:pPr>
            <a:r>
              <a:rPr sz="550" spc="-85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10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85">
                <a:solidFill>
                  <a:srgbClr val="231F20"/>
                </a:solidFill>
                <a:latin typeface="MS PGothic Regular"/>
                <a:cs typeface="A-OTF Gothic BBB Pro"/>
              </a:rPr>
              <a:t>オ</a:t>
            </a:r>
            <a:r>
              <a:rPr sz="550" spc="-11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50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>
                <a:solidFill>
                  <a:srgbClr val="231F20"/>
                </a:solidFill>
                <a:latin typeface="MS PGothic Regular"/>
                <a:cs typeface="A-OTF Gothic BBB Pro"/>
              </a:rPr>
              <a:t>［WY］</a:t>
            </a:r>
            <a:endParaRPr sz="550">
              <a:latin typeface="MS PGothic Regular"/>
              <a:cs typeface="A-OTF Gothic BBB Pro"/>
            </a:endParaRPr>
          </a:p>
        </p:txBody>
      </p:sp>
      <p:grpSp>
        <p:nvGrpSpPr>
          <p:cNvPr id="510" name="object 42">
            <a:extLst>
              <a:ext uri="{FF2B5EF4-FFF2-40B4-BE49-F238E27FC236}">
                <a16:creationId xmlns:a16="http://schemas.microsoft.com/office/drawing/2014/main" id="{25AADB74-29FF-4E21-CF09-88AE2A7E99E6}"/>
              </a:ext>
            </a:extLst>
          </p:cNvPr>
          <p:cNvGrpSpPr/>
          <p:nvPr/>
        </p:nvGrpSpPr>
        <p:grpSpPr>
          <a:xfrm>
            <a:off x="938199" y="2361303"/>
            <a:ext cx="623570" cy="327660"/>
            <a:chOff x="5820041" y="1776666"/>
            <a:chExt cx="623570" cy="327660"/>
          </a:xfrm>
        </p:grpSpPr>
        <p:pic>
          <p:nvPicPr>
            <p:cNvPr id="701" name="object 43">
              <a:extLst>
                <a:ext uri="{FF2B5EF4-FFF2-40B4-BE49-F238E27FC236}">
                  <a16:creationId xmlns:a16="http://schemas.microsoft.com/office/drawing/2014/main" id="{8E238E1E-7B4E-423B-26BB-2875ECB2EE92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216" y="1779841"/>
              <a:ext cx="616597" cy="320967"/>
            </a:xfrm>
            <a:prstGeom prst="rect">
              <a:avLst/>
            </a:prstGeom>
          </p:spPr>
        </p:pic>
        <p:sp>
          <p:nvSpPr>
            <p:cNvPr id="702" name="object 44">
              <a:extLst>
                <a:ext uri="{FF2B5EF4-FFF2-40B4-BE49-F238E27FC236}">
                  <a16:creationId xmlns:a16="http://schemas.microsoft.com/office/drawing/2014/main" id="{BD78F3C1-58E6-508F-BE13-8EF725F60176}"/>
                </a:ext>
              </a:extLst>
            </p:cNvPr>
            <p:cNvSpPr/>
            <p:nvPr/>
          </p:nvSpPr>
          <p:spPr>
            <a:xfrm>
              <a:off x="5823216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1" name="object 45">
            <a:extLst>
              <a:ext uri="{FF2B5EF4-FFF2-40B4-BE49-F238E27FC236}">
                <a16:creationId xmlns:a16="http://schemas.microsoft.com/office/drawing/2014/main" id="{6543609E-D590-499D-998A-751F2CBD779C}"/>
              </a:ext>
            </a:extLst>
          </p:cNvPr>
          <p:cNvSpPr txBox="1"/>
          <p:nvPr/>
        </p:nvSpPr>
        <p:spPr>
          <a:xfrm>
            <a:off x="891448" y="2679453"/>
            <a:ext cx="66174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0"/>
              </a:spcBef>
            </a:pPr>
            <a:r>
              <a:rPr sz="550" spc="-85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85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05">
                <a:solidFill>
                  <a:srgbClr val="231F20"/>
                </a:solidFill>
                <a:latin typeface="MS PGothic Regular"/>
                <a:cs typeface="A-OTF Gothic BBB Pro"/>
              </a:rPr>
              <a:t>ア</a:t>
            </a:r>
            <a:r>
              <a:rPr sz="550" spc="-16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100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50" spc="-65">
                <a:solidFill>
                  <a:srgbClr val="231F20"/>
                </a:solidFill>
                <a:latin typeface="MS PGothic Regular"/>
                <a:cs typeface="A-OTF Gothic BBB Pro"/>
              </a:rPr>
              <a:t>ュ</a:t>
            </a:r>
            <a:r>
              <a:rPr sz="55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>
                <a:solidFill>
                  <a:srgbClr val="231F20"/>
                </a:solidFill>
                <a:latin typeface="MS PGothic Regular"/>
                <a:cs typeface="A-OTF Gothic BBB Pro"/>
              </a:rPr>
              <a:t>［GY］</a:t>
            </a:r>
            <a:endParaRPr sz="550">
              <a:latin typeface="MS PGothic Regular"/>
              <a:cs typeface="A-OTF Gothic BBB Pro"/>
            </a:endParaRPr>
          </a:p>
        </p:txBody>
      </p:sp>
      <p:grpSp>
        <p:nvGrpSpPr>
          <p:cNvPr id="512" name="object 46">
            <a:extLst>
              <a:ext uri="{FF2B5EF4-FFF2-40B4-BE49-F238E27FC236}">
                <a16:creationId xmlns:a16="http://schemas.microsoft.com/office/drawing/2014/main" id="{67349E8C-A412-0E4E-06E7-CF6F1BDD52B0}"/>
              </a:ext>
            </a:extLst>
          </p:cNvPr>
          <p:cNvGrpSpPr/>
          <p:nvPr/>
        </p:nvGrpSpPr>
        <p:grpSpPr>
          <a:xfrm>
            <a:off x="1599946" y="2361303"/>
            <a:ext cx="623570" cy="327660"/>
            <a:chOff x="6481788" y="1776666"/>
            <a:chExt cx="623570" cy="327660"/>
          </a:xfrm>
        </p:grpSpPr>
        <p:pic>
          <p:nvPicPr>
            <p:cNvPr id="699" name="object 47">
              <a:extLst>
                <a:ext uri="{FF2B5EF4-FFF2-40B4-BE49-F238E27FC236}">
                  <a16:creationId xmlns:a16="http://schemas.microsoft.com/office/drawing/2014/main" id="{73E0C442-62BF-00C3-53A4-643D28906DE7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63" y="1779841"/>
              <a:ext cx="616597" cy="320967"/>
            </a:xfrm>
            <a:prstGeom prst="rect">
              <a:avLst/>
            </a:prstGeom>
          </p:spPr>
        </p:pic>
        <p:sp>
          <p:nvSpPr>
            <p:cNvPr id="700" name="object 48">
              <a:extLst>
                <a:ext uri="{FF2B5EF4-FFF2-40B4-BE49-F238E27FC236}">
                  <a16:creationId xmlns:a16="http://schemas.microsoft.com/office/drawing/2014/main" id="{88D866F6-37FE-4594-6D63-D9AB131C5BB2}"/>
                </a:ext>
              </a:extLst>
            </p:cNvPr>
            <p:cNvSpPr/>
            <p:nvPr/>
          </p:nvSpPr>
          <p:spPr>
            <a:xfrm>
              <a:off x="6484963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3" name="object 49">
            <a:extLst>
              <a:ext uri="{FF2B5EF4-FFF2-40B4-BE49-F238E27FC236}">
                <a16:creationId xmlns:a16="http://schemas.microsoft.com/office/drawing/2014/main" id="{8516D2B9-CCF6-3E9D-1E20-D14980E586E5}"/>
              </a:ext>
            </a:extLst>
          </p:cNvPr>
          <p:cNvSpPr txBox="1"/>
          <p:nvPr/>
        </p:nvSpPr>
        <p:spPr>
          <a:xfrm>
            <a:off x="1553194" y="2679453"/>
            <a:ext cx="727764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sz="550" spc="-11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し</a:t>
            </a:r>
            <a:r>
              <a:rPr sz="550" spc="-1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っ</a:t>
            </a:r>
            <a:r>
              <a:rPr sz="550" spc="-15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spc="-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［PY］</a:t>
            </a:r>
            <a:endParaRPr sz="550" dirty="0">
              <a:latin typeface="MS PGothic Regular"/>
              <a:cs typeface="A-OTF Gothic BBB Pro"/>
            </a:endParaRPr>
          </a:p>
        </p:txBody>
      </p:sp>
      <p:pic>
        <p:nvPicPr>
          <p:cNvPr id="514" name="object 50">
            <a:extLst>
              <a:ext uri="{FF2B5EF4-FFF2-40B4-BE49-F238E27FC236}">
                <a16:creationId xmlns:a16="http://schemas.microsoft.com/office/drawing/2014/main" id="{722EFAA5-EC53-781D-5F6F-36988776661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39" y="1471414"/>
            <a:ext cx="616584" cy="320979"/>
          </a:xfrm>
          <a:prstGeom prst="rect">
            <a:avLst/>
          </a:prstGeom>
        </p:spPr>
      </p:pic>
      <p:sp>
        <p:nvSpPr>
          <p:cNvPr id="515" name="object 51">
            <a:extLst>
              <a:ext uri="{FF2B5EF4-FFF2-40B4-BE49-F238E27FC236}">
                <a16:creationId xmlns:a16="http://schemas.microsoft.com/office/drawing/2014/main" id="{786EEFAE-72DF-6C35-344E-C2D94CF249F1}"/>
              </a:ext>
            </a:extLst>
          </p:cNvPr>
          <p:cNvSpPr txBox="1"/>
          <p:nvPr/>
        </p:nvSpPr>
        <p:spPr>
          <a:xfrm>
            <a:off x="3017915" y="1797664"/>
            <a:ext cx="761901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9530">
              <a:lnSpc>
                <a:spcPct val="100000"/>
              </a:lnSpc>
            </a:pPr>
            <a:r>
              <a:rPr lang="ja-JP" altLang="en-US" sz="550" spc="-50">
                <a:solidFill>
                  <a:srgbClr val="231F20"/>
                </a:solidFill>
                <a:latin typeface="MS PGothic Regular"/>
                <a:cs typeface="A-OTF Gothic BBB Pro"/>
              </a:rPr>
              <a:t>鏡面ピュアホワイト柄</a:t>
            </a:r>
            <a:endParaRPr lang="ja-JP" altLang="en-US" sz="550" spc="-5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［</a:t>
            </a:r>
            <a:r>
              <a: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WV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en-US" altLang="ja-JP" sz="550" dirty="0">
              <a:latin typeface="MS PGothic Regular"/>
              <a:cs typeface="A-OTF Gothic BBB Pro"/>
            </a:endParaRPr>
          </a:p>
        </p:txBody>
      </p:sp>
      <p:sp>
        <p:nvSpPr>
          <p:cNvPr id="516" name="object 52">
            <a:extLst>
              <a:ext uri="{FF2B5EF4-FFF2-40B4-BE49-F238E27FC236}">
                <a16:creationId xmlns:a16="http://schemas.microsoft.com/office/drawing/2014/main" id="{26DC2F98-4E9B-C50B-E93A-B9F326726219}"/>
              </a:ext>
            </a:extLst>
          </p:cNvPr>
          <p:cNvSpPr/>
          <p:nvPr/>
        </p:nvSpPr>
        <p:spPr>
          <a:xfrm flipH="1">
            <a:off x="3675384" y="1116018"/>
            <a:ext cx="71128" cy="163761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4">
            <a:extLst>
              <a:ext uri="{FF2B5EF4-FFF2-40B4-BE49-F238E27FC236}">
                <a16:creationId xmlns:a16="http://schemas.microsoft.com/office/drawing/2014/main" id="{D24BF020-C4C5-C2AA-CC36-F5EA77953741}"/>
              </a:ext>
            </a:extLst>
          </p:cNvPr>
          <p:cNvSpPr/>
          <p:nvPr/>
        </p:nvSpPr>
        <p:spPr>
          <a:xfrm>
            <a:off x="3746897" y="3092001"/>
            <a:ext cx="45719" cy="1403799"/>
          </a:xfrm>
          <a:custGeom>
            <a:avLst/>
            <a:gdLst/>
            <a:ahLst/>
            <a:cxnLst/>
            <a:rect l="l" t="t" r="r" b="b"/>
            <a:pathLst>
              <a:path h="1165860">
                <a:moveTo>
                  <a:pt x="0" y="0"/>
                </a:moveTo>
                <a:lnTo>
                  <a:pt x="0" y="1165631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9">
            <a:extLst>
              <a:ext uri="{FF2B5EF4-FFF2-40B4-BE49-F238E27FC236}">
                <a16:creationId xmlns:a16="http://schemas.microsoft.com/office/drawing/2014/main" id="{B0BC4DEF-3ACF-9BC9-825A-BC22D860AE83}"/>
              </a:ext>
            </a:extLst>
          </p:cNvPr>
          <p:cNvSpPr/>
          <p:nvPr/>
        </p:nvSpPr>
        <p:spPr>
          <a:xfrm flipH="1">
            <a:off x="2945261" y="1270970"/>
            <a:ext cx="45719" cy="1472230"/>
          </a:xfrm>
          <a:custGeom>
            <a:avLst/>
            <a:gdLst/>
            <a:ahLst/>
            <a:cxnLst/>
            <a:rect l="l" t="t" r="r" b="b"/>
            <a:pathLst>
              <a:path h="709930">
                <a:moveTo>
                  <a:pt x="0" y="70951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0" name="グループ化 519">
            <a:extLst>
              <a:ext uri="{FF2B5EF4-FFF2-40B4-BE49-F238E27FC236}">
                <a16:creationId xmlns:a16="http://schemas.microsoft.com/office/drawing/2014/main" id="{E33802A9-C1B7-33E1-3D43-5E2D709D6007}"/>
              </a:ext>
            </a:extLst>
          </p:cNvPr>
          <p:cNvGrpSpPr/>
          <p:nvPr/>
        </p:nvGrpSpPr>
        <p:grpSpPr>
          <a:xfrm>
            <a:off x="226538" y="3054195"/>
            <a:ext cx="2117507" cy="665534"/>
            <a:chOff x="226538" y="2704947"/>
            <a:chExt cx="2117507" cy="665534"/>
          </a:xfrm>
        </p:grpSpPr>
        <p:grpSp>
          <p:nvGrpSpPr>
            <p:cNvPr id="691" name="object 26">
              <a:extLst>
                <a:ext uri="{FF2B5EF4-FFF2-40B4-BE49-F238E27FC236}">
                  <a16:creationId xmlns:a16="http://schemas.microsoft.com/office/drawing/2014/main" id="{AFFA5C6C-2DEA-9ABD-3426-6B532A7BD95E}"/>
                </a:ext>
              </a:extLst>
            </p:cNvPr>
            <p:cNvGrpSpPr/>
            <p:nvPr/>
          </p:nvGrpSpPr>
          <p:grpSpPr>
            <a:xfrm>
              <a:off x="276466" y="2857019"/>
              <a:ext cx="1278890" cy="321310"/>
              <a:chOff x="4499736" y="2743161"/>
              <a:chExt cx="1278890" cy="321310"/>
            </a:xfrm>
          </p:grpSpPr>
          <p:pic>
            <p:nvPicPr>
              <p:cNvPr id="697" name="object 27">
                <a:extLst>
                  <a:ext uri="{FF2B5EF4-FFF2-40B4-BE49-F238E27FC236}">
                    <a16:creationId xmlns:a16="http://schemas.microsoft.com/office/drawing/2014/main" id="{58E277CC-1100-DFBF-02D1-0FDB458C1603}"/>
                  </a:ext>
                </a:extLst>
              </p:cNvPr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736" y="2743161"/>
                <a:ext cx="616597" cy="320967"/>
              </a:xfrm>
              <a:prstGeom prst="rect">
                <a:avLst/>
              </a:prstGeom>
            </p:spPr>
          </p:pic>
          <p:pic>
            <p:nvPicPr>
              <p:cNvPr id="698" name="object 28">
                <a:extLst>
                  <a:ext uri="{FF2B5EF4-FFF2-40B4-BE49-F238E27FC236}">
                    <a16:creationId xmlns:a16="http://schemas.microsoft.com/office/drawing/2014/main" id="{E5750008-DC5E-508E-2ADC-9C4F36CEEB9D}"/>
                  </a:ext>
                </a:extLst>
              </p:cNvPr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2743161"/>
                <a:ext cx="616597" cy="320967"/>
              </a:xfrm>
              <a:prstGeom prst="rect">
                <a:avLst/>
              </a:prstGeom>
            </p:spPr>
          </p:pic>
        </p:grpSp>
        <p:sp>
          <p:nvSpPr>
            <p:cNvPr id="692" name="object 29">
              <a:extLst>
                <a:ext uri="{FF2B5EF4-FFF2-40B4-BE49-F238E27FC236}">
                  <a16:creationId xmlns:a16="http://schemas.microsoft.com/office/drawing/2014/main" id="{6BB2F6B2-1C7E-A4A1-0539-6BB2B7157F89}"/>
                </a:ext>
              </a:extLst>
            </p:cNvPr>
            <p:cNvSpPr txBox="1"/>
            <p:nvPr/>
          </p:nvSpPr>
          <p:spPr>
            <a:xfrm>
              <a:off x="888281" y="3183250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>
                <a:latin typeface="MS PGothic Regular"/>
                <a:cs typeface="A-OTF Gothic BBB Pro"/>
              </a:endParaRPr>
            </a:p>
          </p:txBody>
        </p:sp>
        <p:pic>
          <p:nvPicPr>
            <p:cNvPr id="693" name="object 30">
              <a:extLst>
                <a:ext uri="{FF2B5EF4-FFF2-40B4-BE49-F238E27FC236}">
                  <a16:creationId xmlns:a16="http://schemas.microsoft.com/office/drawing/2014/main" id="{D5435AD2-E520-4BEA-AC13-C0531E3BA1DB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946" y="2857019"/>
              <a:ext cx="616597" cy="320967"/>
            </a:xfrm>
            <a:prstGeom prst="rect">
              <a:avLst/>
            </a:prstGeom>
          </p:spPr>
        </p:pic>
        <p:sp>
          <p:nvSpPr>
            <p:cNvPr id="694" name="object 31">
              <a:extLst>
                <a:ext uri="{FF2B5EF4-FFF2-40B4-BE49-F238E27FC236}">
                  <a16:creationId xmlns:a16="http://schemas.microsoft.com/office/drawing/2014/main" id="{A5FDE690-1F12-6228-4D45-D28FAC4399CC}"/>
                </a:ext>
              </a:extLst>
            </p:cNvPr>
            <p:cNvSpPr txBox="1"/>
            <p:nvPr/>
          </p:nvSpPr>
          <p:spPr>
            <a:xfrm>
              <a:off x="1550022" y="3183250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695" name="object 53">
              <a:extLst>
                <a:ext uri="{FF2B5EF4-FFF2-40B4-BE49-F238E27FC236}">
                  <a16:creationId xmlns:a16="http://schemas.microsoft.com/office/drawing/2014/main" id="{AF535D9E-9431-47BE-F1CF-F2DF301CA02D}"/>
                </a:ext>
              </a:extLst>
            </p:cNvPr>
            <p:cNvSpPr txBox="1"/>
            <p:nvPr/>
          </p:nvSpPr>
          <p:spPr>
            <a:xfrm>
              <a:off x="263768" y="2704947"/>
              <a:ext cx="2080277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00">
                <a:latin typeface="MS PGothic Regular"/>
                <a:cs typeface="Kozuka Gothic Pr6N"/>
              </a:endParaRPr>
            </a:p>
          </p:txBody>
        </p:sp>
        <p:sp>
          <p:nvSpPr>
            <p:cNvPr id="696" name="object 178">
              <a:extLst>
                <a:ext uri="{FF2B5EF4-FFF2-40B4-BE49-F238E27FC236}">
                  <a16:creationId xmlns:a16="http://schemas.microsoft.com/office/drawing/2014/main" id="{A11C630E-9A19-6AFA-4EF8-04AB1A2CE0C0}"/>
                </a:ext>
              </a:extLst>
            </p:cNvPr>
            <p:cNvSpPr txBox="1"/>
            <p:nvPr/>
          </p:nvSpPr>
          <p:spPr>
            <a:xfrm>
              <a:off x="226538" y="3183250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521" name="object 197">
            <a:extLst>
              <a:ext uri="{FF2B5EF4-FFF2-40B4-BE49-F238E27FC236}">
                <a16:creationId xmlns:a16="http://schemas.microsoft.com/office/drawing/2014/main" id="{936BD6B8-9643-EFED-85CF-B22DCEF0F14D}"/>
              </a:ext>
            </a:extLst>
          </p:cNvPr>
          <p:cNvSpPr txBox="1"/>
          <p:nvPr/>
        </p:nvSpPr>
        <p:spPr>
          <a:xfrm>
            <a:off x="3025872" y="3528430"/>
            <a:ext cx="628510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sz="550" spc="-11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し</a:t>
            </a:r>
            <a:r>
              <a:rPr sz="550" spc="-1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っ</a:t>
            </a:r>
            <a:r>
              <a:rPr sz="550" spc="-15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spc="-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［PY］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522" name="bg object 24">
            <a:extLst>
              <a:ext uri="{FF2B5EF4-FFF2-40B4-BE49-F238E27FC236}">
                <a16:creationId xmlns:a16="http://schemas.microsoft.com/office/drawing/2014/main" id="{FAA74E62-2D24-D152-C514-4F4111F0D911}"/>
              </a:ext>
            </a:extLst>
          </p:cNvPr>
          <p:cNvSpPr/>
          <p:nvPr/>
        </p:nvSpPr>
        <p:spPr>
          <a:xfrm>
            <a:off x="152401" y="725039"/>
            <a:ext cx="5251282" cy="3923161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175">
            <a:extLst>
              <a:ext uri="{FF2B5EF4-FFF2-40B4-BE49-F238E27FC236}">
                <a16:creationId xmlns:a16="http://schemas.microsoft.com/office/drawing/2014/main" id="{015BD786-06CA-BB76-60DA-A80D3831EA95}"/>
              </a:ext>
            </a:extLst>
          </p:cNvPr>
          <p:cNvSpPr txBox="1"/>
          <p:nvPr/>
        </p:nvSpPr>
        <p:spPr>
          <a:xfrm>
            <a:off x="3811071" y="1050543"/>
            <a:ext cx="1287488" cy="164469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色柄組み合わせ</a:t>
            </a:r>
            <a:endParaRPr lang="ja-JP" altLang="en-US" sz="700">
              <a:latin typeface="+mn-ea"/>
              <a:cs typeface="A-OTF Gothic BBB Pro"/>
            </a:endParaRPr>
          </a:p>
        </p:txBody>
      </p:sp>
      <p:sp>
        <p:nvSpPr>
          <p:cNvPr id="524" name="object 175">
            <a:extLst>
              <a:ext uri="{FF2B5EF4-FFF2-40B4-BE49-F238E27FC236}">
                <a16:creationId xmlns:a16="http://schemas.microsoft.com/office/drawing/2014/main" id="{D89B2AF1-4B96-E877-85D9-83D78F74A9B5}"/>
              </a:ext>
            </a:extLst>
          </p:cNvPr>
          <p:cNvSpPr txBox="1"/>
          <p:nvPr/>
        </p:nvSpPr>
        <p:spPr>
          <a:xfrm>
            <a:off x="3062639" y="1193949"/>
            <a:ext cx="871465" cy="24423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ja-JP" altLang="en-US" sz="600">
                <a:solidFill>
                  <a:srgbClr val="231F20"/>
                </a:solidFill>
                <a:latin typeface="+mn-ea"/>
                <a:cs typeface="A-OTF Gothic BBB Pro"/>
              </a:rPr>
              <a:t>鏡面シート仕様</a:t>
            </a:r>
            <a:endParaRPr lang="en-US" altLang="ja-JP" sz="600" dirty="0">
              <a:solidFill>
                <a:srgbClr val="231F20"/>
              </a:solidFill>
              <a:latin typeface="+mn-ea"/>
              <a:cs typeface="A-OTF Gothic BBB Pro"/>
            </a:endParaRPr>
          </a:p>
          <a:p>
            <a:pPr marR="5080">
              <a:lnSpc>
                <a:spcPct val="121300"/>
              </a:lnSpc>
            </a:pPr>
            <a:r>
              <a:rPr lang="en-US" altLang="ja-JP" sz="500" dirty="0">
                <a:latin typeface="+mn-ea"/>
                <a:cs typeface="A-OTF Gothic BBB Pro"/>
              </a:rPr>
              <a:t>※</a:t>
            </a:r>
            <a:r>
              <a:rPr lang="ja-JP" altLang="en-US" sz="500">
                <a:latin typeface="+mn-ea"/>
                <a:cs typeface="A-OTF Gothic BBB Pro"/>
              </a:rPr>
              <a:t>コンパクトタイプを除く</a:t>
            </a:r>
          </a:p>
        </p:txBody>
      </p:sp>
      <p:sp>
        <p:nvSpPr>
          <p:cNvPr id="525" name="object 175">
            <a:extLst>
              <a:ext uri="{FF2B5EF4-FFF2-40B4-BE49-F238E27FC236}">
                <a16:creationId xmlns:a16="http://schemas.microsoft.com/office/drawing/2014/main" id="{1735958B-1907-B64D-D779-9E2E06DEC3DF}"/>
              </a:ext>
            </a:extLst>
          </p:cNvPr>
          <p:cNvSpPr txBox="1"/>
          <p:nvPr/>
        </p:nvSpPr>
        <p:spPr>
          <a:xfrm>
            <a:off x="3038696" y="3800017"/>
            <a:ext cx="688383" cy="17184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扉同柄のエンドパネルをご用意しています。</a:t>
            </a:r>
            <a:endParaRPr lang="ja-JP" altLang="en-US"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26" name="object 179">
            <a:extLst>
              <a:ext uri="{FF2B5EF4-FFF2-40B4-BE49-F238E27FC236}">
                <a16:creationId xmlns:a16="http://schemas.microsoft.com/office/drawing/2014/main" id="{B96649DA-3502-9307-1E1D-D4731E7DAF3E}"/>
              </a:ext>
            </a:extLst>
          </p:cNvPr>
          <p:cNvSpPr txBox="1"/>
          <p:nvPr/>
        </p:nvSpPr>
        <p:spPr>
          <a:xfrm>
            <a:off x="234548" y="4132842"/>
            <a:ext cx="661758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40"/>
              </a:spcBef>
            </a:pPr>
            <a:r>
              <a:rPr sz="55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ソ</a:t>
            </a:r>
            <a:r>
              <a:rPr sz="55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9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ブ</a:t>
            </a:r>
            <a:r>
              <a:rPr sz="550" spc="-1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550" spc="-15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［KV］</a:t>
            </a:r>
            <a:endParaRPr sz="550" dirty="0">
              <a:latin typeface="MS PGothic Regular"/>
              <a:cs typeface="A-OTF Gothic BBB Pro"/>
            </a:endParaRPr>
          </a:p>
        </p:txBody>
      </p:sp>
      <p:pic>
        <p:nvPicPr>
          <p:cNvPr id="527" name="object 199">
            <a:extLst>
              <a:ext uri="{FF2B5EF4-FFF2-40B4-BE49-F238E27FC236}">
                <a16:creationId xmlns:a16="http://schemas.microsoft.com/office/drawing/2014/main" id="{129AEC0C-469A-1C1C-447B-288D4A3A303C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59" y="3201551"/>
            <a:ext cx="616597" cy="320967"/>
          </a:xfrm>
          <a:prstGeom prst="rect">
            <a:avLst/>
          </a:prstGeom>
        </p:spPr>
      </p:pic>
      <p:sp>
        <p:nvSpPr>
          <p:cNvPr id="528" name="object 200">
            <a:extLst>
              <a:ext uri="{FF2B5EF4-FFF2-40B4-BE49-F238E27FC236}">
                <a16:creationId xmlns:a16="http://schemas.microsoft.com/office/drawing/2014/main" id="{7086DAC9-4D1F-6621-6992-0B866F1A16AD}"/>
              </a:ext>
            </a:extLst>
          </p:cNvPr>
          <p:cNvSpPr/>
          <p:nvPr/>
        </p:nvSpPr>
        <p:spPr>
          <a:xfrm>
            <a:off x="3063659" y="3201551"/>
            <a:ext cx="617220" cy="321310"/>
          </a:xfrm>
          <a:custGeom>
            <a:avLst/>
            <a:gdLst/>
            <a:ahLst/>
            <a:cxnLst/>
            <a:rect l="l" t="t" r="r" b="b"/>
            <a:pathLst>
              <a:path w="617220" h="321310">
                <a:moveTo>
                  <a:pt x="616597" y="320967"/>
                </a:moveTo>
                <a:lnTo>
                  <a:pt x="0" y="320967"/>
                </a:lnTo>
                <a:lnTo>
                  <a:pt x="0" y="0"/>
                </a:lnTo>
                <a:lnTo>
                  <a:pt x="616597" y="0"/>
                </a:lnTo>
                <a:lnTo>
                  <a:pt x="616597" y="320967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9" name="object 201">
            <a:extLst>
              <a:ext uri="{FF2B5EF4-FFF2-40B4-BE49-F238E27FC236}">
                <a16:creationId xmlns:a16="http://schemas.microsoft.com/office/drawing/2014/main" id="{27D23660-08BE-58AD-050A-B849E4560E9C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5" y="3807692"/>
            <a:ext cx="616597" cy="320967"/>
          </a:xfrm>
          <a:prstGeom prst="rect">
            <a:avLst/>
          </a:prstGeom>
        </p:spPr>
      </p:pic>
      <p:sp>
        <p:nvSpPr>
          <p:cNvPr id="530" name="object 53">
            <a:extLst>
              <a:ext uri="{FF2B5EF4-FFF2-40B4-BE49-F238E27FC236}">
                <a16:creationId xmlns:a16="http://schemas.microsoft.com/office/drawing/2014/main" id="{0BCCE4E3-D8D9-EEDD-97D0-06CF6152EEE1}"/>
              </a:ext>
            </a:extLst>
          </p:cNvPr>
          <p:cNvSpPr txBox="1"/>
          <p:nvPr/>
        </p:nvSpPr>
        <p:spPr>
          <a:xfrm>
            <a:off x="3053114" y="3070709"/>
            <a:ext cx="923162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ユニット・台輪</a:t>
            </a:r>
            <a:endParaRPr lang="ja-JP" altLang="en-US" sz="700" b="1">
              <a:latin typeface="MS PGothic Regular"/>
              <a:cs typeface="Kozuka Gothic Pr6N"/>
            </a:endParaRPr>
          </a:p>
        </p:txBody>
      </p:sp>
      <p:grpSp>
        <p:nvGrpSpPr>
          <p:cNvPr id="531" name="グループ化 530">
            <a:extLst>
              <a:ext uri="{FF2B5EF4-FFF2-40B4-BE49-F238E27FC236}">
                <a16:creationId xmlns:a16="http://schemas.microsoft.com/office/drawing/2014/main" id="{B2D00E70-4110-114A-8380-BFD8A1A82BBA}"/>
              </a:ext>
            </a:extLst>
          </p:cNvPr>
          <p:cNvGrpSpPr/>
          <p:nvPr/>
        </p:nvGrpSpPr>
        <p:grpSpPr>
          <a:xfrm>
            <a:off x="231586" y="1069405"/>
            <a:ext cx="2835524" cy="1252521"/>
            <a:chOff x="231586" y="1135698"/>
            <a:chExt cx="2835524" cy="1252521"/>
          </a:xfrm>
        </p:grpSpPr>
        <p:grpSp>
          <p:nvGrpSpPr>
            <p:cNvPr id="678" name="object 20">
              <a:extLst>
                <a:ext uri="{FF2B5EF4-FFF2-40B4-BE49-F238E27FC236}">
                  <a16:creationId xmlns:a16="http://schemas.microsoft.com/office/drawing/2014/main" id="{8DF1A5B8-37EE-7FD1-3E30-F907DC0E3311}"/>
                </a:ext>
              </a:extLst>
            </p:cNvPr>
            <p:cNvGrpSpPr/>
            <p:nvPr/>
          </p:nvGrpSpPr>
          <p:grpSpPr>
            <a:xfrm>
              <a:off x="276466" y="1336639"/>
              <a:ext cx="1278890" cy="321310"/>
              <a:chOff x="4499736" y="1222781"/>
              <a:chExt cx="1278890" cy="321310"/>
            </a:xfrm>
          </p:grpSpPr>
          <p:pic>
            <p:nvPicPr>
              <p:cNvPr id="689" name="object 21">
                <a:extLst>
                  <a:ext uri="{FF2B5EF4-FFF2-40B4-BE49-F238E27FC236}">
                    <a16:creationId xmlns:a16="http://schemas.microsoft.com/office/drawing/2014/main" id="{FB88D259-403F-65EA-8DF7-5BCB7BDA2F30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736" y="1222781"/>
                <a:ext cx="616597" cy="320967"/>
              </a:xfrm>
              <a:prstGeom prst="rect">
                <a:avLst/>
              </a:prstGeom>
            </p:spPr>
          </p:pic>
          <p:pic>
            <p:nvPicPr>
              <p:cNvPr id="690" name="object 22">
                <a:extLst>
                  <a:ext uri="{FF2B5EF4-FFF2-40B4-BE49-F238E27FC236}">
                    <a16:creationId xmlns:a16="http://schemas.microsoft.com/office/drawing/2014/main" id="{A7D58C43-30B1-83B4-8C9B-052566FCFB40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222781"/>
                <a:ext cx="616597" cy="320967"/>
              </a:xfrm>
              <a:prstGeom prst="rect">
                <a:avLst/>
              </a:prstGeom>
            </p:spPr>
          </p:pic>
        </p:grpSp>
        <p:sp>
          <p:nvSpPr>
            <p:cNvPr id="679" name="object 23">
              <a:extLst>
                <a:ext uri="{FF2B5EF4-FFF2-40B4-BE49-F238E27FC236}">
                  <a16:creationId xmlns:a16="http://schemas.microsoft.com/office/drawing/2014/main" id="{2BF9F805-19F6-BE18-71B8-C8AB4EC41C8C}"/>
                </a:ext>
              </a:extLst>
            </p:cNvPr>
            <p:cNvSpPr txBox="1"/>
            <p:nvPr/>
          </p:nvSpPr>
          <p:spPr>
            <a:xfrm>
              <a:off x="891565" y="1651611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680" name="object 24">
              <a:extLst>
                <a:ext uri="{FF2B5EF4-FFF2-40B4-BE49-F238E27FC236}">
                  <a16:creationId xmlns:a16="http://schemas.microsoft.com/office/drawing/2014/main" id="{1464EF79-C834-1DA7-6B6D-763F5859DB8C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946" y="1336639"/>
              <a:ext cx="616597" cy="320967"/>
            </a:xfrm>
            <a:prstGeom prst="rect">
              <a:avLst/>
            </a:prstGeom>
          </p:spPr>
        </p:pic>
        <p:sp>
          <p:nvSpPr>
            <p:cNvPr id="681" name="object 25">
              <a:extLst>
                <a:ext uri="{FF2B5EF4-FFF2-40B4-BE49-F238E27FC236}">
                  <a16:creationId xmlns:a16="http://schemas.microsoft.com/office/drawing/2014/main" id="{7279232B-D59B-A796-397A-8E1399881647}"/>
                </a:ext>
              </a:extLst>
            </p:cNvPr>
            <p:cNvSpPr txBox="1"/>
            <p:nvPr/>
          </p:nvSpPr>
          <p:spPr>
            <a:xfrm>
              <a:off x="1550024" y="1651610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>
                <a:latin typeface="MS PGothic Regular"/>
                <a:cs typeface="A-OTF Gothic BBB Pro"/>
              </a:endParaRPr>
            </a:p>
          </p:txBody>
        </p:sp>
        <p:grpSp>
          <p:nvGrpSpPr>
            <p:cNvPr id="682" name="object 32">
              <a:extLst>
                <a:ext uri="{FF2B5EF4-FFF2-40B4-BE49-F238E27FC236}">
                  <a16:creationId xmlns:a16="http://schemas.microsoft.com/office/drawing/2014/main" id="{93FD62DA-64B7-2EF3-92E6-33537633F5EB}"/>
                </a:ext>
              </a:extLst>
            </p:cNvPr>
            <p:cNvGrpSpPr/>
            <p:nvPr/>
          </p:nvGrpSpPr>
          <p:grpSpPr>
            <a:xfrm>
              <a:off x="933423" y="1334147"/>
              <a:ext cx="1948339" cy="866842"/>
              <a:chOff x="5156693" y="1220289"/>
              <a:chExt cx="1948339" cy="866842"/>
            </a:xfrm>
          </p:grpSpPr>
          <p:pic>
            <p:nvPicPr>
              <p:cNvPr id="687" name="object 33">
                <a:extLst>
                  <a:ext uri="{FF2B5EF4-FFF2-40B4-BE49-F238E27FC236}">
                    <a16:creationId xmlns:a16="http://schemas.microsoft.com/office/drawing/2014/main" id="{51D66A84-0F79-A87F-8198-1014314ED81D}"/>
                  </a:ext>
                </a:extLst>
              </p:cNvPr>
              <p:cNvPicPr/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6693" y="1766164"/>
                <a:ext cx="616597" cy="320967"/>
              </a:xfrm>
              <a:prstGeom prst="rect">
                <a:avLst/>
              </a:prstGeom>
            </p:spPr>
          </p:pic>
          <p:pic>
            <p:nvPicPr>
              <p:cNvPr id="688" name="object 34">
                <a:extLst>
                  <a:ext uri="{FF2B5EF4-FFF2-40B4-BE49-F238E27FC236}">
                    <a16:creationId xmlns:a16="http://schemas.microsoft.com/office/drawing/2014/main" id="{68F649FA-14C3-F8FB-2499-F2499D60EA97}"/>
                  </a:ext>
                </a:extLst>
              </p:cNvPr>
              <p:cNvPicPr/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8422" y="1220289"/>
                <a:ext cx="616610" cy="320967"/>
              </a:xfrm>
              <a:prstGeom prst="rect">
                <a:avLst/>
              </a:prstGeom>
            </p:spPr>
          </p:pic>
        </p:grpSp>
        <p:sp>
          <p:nvSpPr>
            <p:cNvPr id="683" name="object 57">
              <a:extLst>
                <a:ext uri="{FF2B5EF4-FFF2-40B4-BE49-F238E27FC236}">
                  <a16:creationId xmlns:a16="http://schemas.microsoft.com/office/drawing/2014/main" id="{CA910E3D-5D4A-2229-C31C-546681CE66C4}"/>
                </a:ext>
              </a:extLst>
            </p:cNvPr>
            <p:cNvSpPr txBox="1"/>
            <p:nvPr/>
          </p:nvSpPr>
          <p:spPr>
            <a:xfrm>
              <a:off x="268521" y="1135698"/>
              <a:ext cx="2798589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00">
                <a:latin typeface="MS PGothic Regular"/>
                <a:cs typeface="Kozuka Gothic Pr6N"/>
              </a:endParaRPr>
            </a:p>
          </p:txBody>
        </p:sp>
        <p:sp>
          <p:nvSpPr>
            <p:cNvPr id="684" name="object 25">
              <a:extLst>
                <a:ext uri="{FF2B5EF4-FFF2-40B4-BE49-F238E27FC236}">
                  <a16:creationId xmlns:a16="http://schemas.microsoft.com/office/drawing/2014/main" id="{2E4AB6B4-B2E9-FE7B-7833-351DB74CFED5}"/>
                </a:ext>
              </a:extLst>
            </p:cNvPr>
            <p:cNvSpPr txBox="1"/>
            <p:nvPr/>
          </p:nvSpPr>
          <p:spPr>
            <a:xfrm>
              <a:off x="231586" y="1651609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ソフトウォールナット柄 </a:t>
              </a: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685" name="object 25">
              <a:extLst>
                <a:ext uri="{FF2B5EF4-FFF2-40B4-BE49-F238E27FC236}">
                  <a16:creationId xmlns:a16="http://schemas.microsoft.com/office/drawing/2014/main" id="{E3C657E5-E625-06A8-D415-D3691511C7A5}"/>
                </a:ext>
              </a:extLst>
            </p:cNvPr>
            <p:cNvSpPr txBox="1"/>
            <p:nvPr/>
          </p:nvSpPr>
          <p:spPr>
            <a:xfrm>
              <a:off x="888280" y="2200988"/>
              <a:ext cx="723199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ea typeface="+mn-ea"/>
                  <a:cs typeface="A-OTF Gothic BBB Pro"/>
                </a:rPr>
                <a:t>グレージュアッシュ</a:t>
              </a:r>
              <a:r>
                <a:rPr sz="550" dirty="0" err="1">
                  <a:solidFill>
                    <a:srgbClr val="231F20"/>
                  </a:solidFill>
                  <a:latin typeface="+mn-ea"/>
                  <a:ea typeface="+mn-ea"/>
                  <a:cs typeface="A-OTF Gothic BBB Pro"/>
                </a:rPr>
                <a:t>柄</a:t>
              </a:r>
              <a:endParaRPr sz="550" dirty="0">
                <a:latin typeface="+mn-ea"/>
                <a:ea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lang="en" altLang="ja-JP" sz="550" dirty="0">
                  <a:solidFill>
                    <a:srgbClr val="231F20"/>
                  </a:solidFill>
                  <a:latin typeface="+mn-ea"/>
                  <a:ea typeface="+mn-ea"/>
                  <a:cs typeface="A-OTF Gothic BBB Pro"/>
                </a:rPr>
                <a:t> </a:t>
              </a:r>
              <a:r>
                <a:rPr lang="ja-JP" altLang="en" sz="550">
                  <a:solidFill>
                    <a:srgbClr val="231F20"/>
                  </a:solidFill>
                  <a:latin typeface="+mn-ea"/>
                  <a:ea typeface="+mn-ea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+mn-ea"/>
                  <a:ea typeface="+mn-ea"/>
                  <a:cs typeface="A-OTF Gothic BBB Pro"/>
                </a:rPr>
                <a:t>RV</a:t>
              </a:r>
              <a:r>
                <a:rPr lang="ja-JP" altLang="en" sz="550">
                  <a:solidFill>
                    <a:srgbClr val="231F20"/>
                  </a:solidFill>
                  <a:latin typeface="+mn-ea"/>
                  <a:ea typeface="+mn-ea"/>
                  <a:cs typeface="A-OTF Gothic BBB Pro"/>
                </a:rPr>
                <a:t>］</a:t>
              </a:r>
              <a:endParaRPr sz="550" dirty="0">
                <a:latin typeface="+mn-ea"/>
                <a:ea typeface="+mn-ea"/>
                <a:cs typeface="A-OTF Gothic BBB Pro"/>
              </a:endParaRPr>
            </a:p>
          </p:txBody>
        </p:sp>
        <p:sp>
          <p:nvSpPr>
            <p:cNvPr id="686" name="object 25">
              <a:extLst>
                <a:ext uri="{FF2B5EF4-FFF2-40B4-BE49-F238E27FC236}">
                  <a16:creationId xmlns:a16="http://schemas.microsoft.com/office/drawing/2014/main" id="{91FA3949-9FDB-3002-113B-138421EF0097}"/>
                </a:ext>
              </a:extLst>
            </p:cNvPr>
            <p:cNvSpPr txBox="1"/>
            <p:nvPr/>
          </p:nvSpPr>
          <p:spPr>
            <a:xfrm>
              <a:off x="2210187" y="1649118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イデアオーク柄</a:t>
              </a:r>
              <a:endParaRPr lang="ja-JP" altLang="en-US" sz="55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EV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532" name="object 69">
            <a:extLst>
              <a:ext uri="{FF2B5EF4-FFF2-40B4-BE49-F238E27FC236}">
                <a16:creationId xmlns:a16="http://schemas.microsoft.com/office/drawing/2014/main" id="{D6568BFF-609C-0A3F-E6F6-AAAAA6C0E4B0}"/>
              </a:ext>
            </a:extLst>
          </p:cNvPr>
          <p:cNvSpPr/>
          <p:nvPr/>
        </p:nvSpPr>
        <p:spPr>
          <a:xfrm>
            <a:off x="8062676" y="1113035"/>
            <a:ext cx="764540" cy="629419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69">
            <a:extLst>
              <a:ext uri="{FF2B5EF4-FFF2-40B4-BE49-F238E27FC236}">
                <a16:creationId xmlns:a16="http://schemas.microsoft.com/office/drawing/2014/main" id="{C9B1D62B-ABB2-50DB-7283-C50828BB1F5E}"/>
              </a:ext>
            </a:extLst>
          </p:cNvPr>
          <p:cNvSpPr/>
          <p:nvPr/>
        </p:nvSpPr>
        <p:spPr>
          <a:xfrm>
            <a:off x="8062676" y="2987835"/>
            <a:ext cx="764540" cy="462639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69">
            <a:extLst>
              <a:ext uri="{FF2B5EF4-FFF2-40B4-BE49-F238E27FC236}">
                <a16:creationId xmlns:a16="http://schemas.microsoft.com/office/drawing/2014/main" id="{E8762CC8-03EC-3059-9481-5F75E8A38789}"/>
              </a:ext>
            </a:extLst>
          </p:cNvPr>
          <p:cNvSpPr/>
          <p:nvPr/>
        </p:nvSpPr>
        <p:spPr>
          <a:xfrm>
            <a:off x="6414184" y="2987835"/>
            <a:ext cx="764540" cy="462639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69">
            <a:extLst>
              <a:ext uri="{FF2B5EF4-FFF2-40B4-BE49-F238E27FC236}">
                <a16:creationId xmlns:a16="http://schemas.microsoft.com/office/drawing/2014/main" id="{F14919B4-9828-5EFF-A9A7-9F7D69BFA18F}"/>
              </a:ext>
            </a:extLst>
          </p:cNvPr>
          <p:cNvSpPr/>
          <p:nvPr/>
        </p:nvSpPr>
        <p:spPr>
          <a:xfrm>
            <a:off x="7238430" y="2987835"/>
            <a:ext cx="764540" cy="462639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69">
            <a:extLst>
              <a:ext uri="{FF2B5EF4-FFF2-40B4-BE49-F238E27FC236}">
                <a16:creationId xmlns:a16="http://schemas.microsoft.com/office/drawing/2014/main" id="{0F193836-ED61-D7AC-2561-F5A82A5CA031}"/>
              </a:ext>
            </a:extLst>
          </p:cNvPr>
          <p:cNvSpPr/>
          <p:nvPr/>
        </p:nvSpPr>
        <p:spPr>
          <a:xfrm>
            <a:off x="5589938" y="2987835"/>
            <a:ext cx="764540" cy="462639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35">
            <a:extLst>
              <a:ext uri="{FF2B5EF4-FFF2-40B4-BE49-F238E27FC236}">
                <a16:creationId xmlns:a16="http://schemas.microsoft.com/office/drawing/2014/main" id="{4FFF2956-4DB9-8268-D807-735D3C8717EB}"/>
              </a:ext>
            </a:extLst>
          </p:cNvPr>
          <p:cNvSpPr/>
          <p:nvPr/>
        </p:nvSpPr>
        <p:spPr>
          <a:xfrm>
            <a:off x="5481789" y="728744"/>
            <a:ext cx="4265461" cy="3919455"/>
          </a:xfrm>
          <a:custGeom>
            <a:avLst/>
            <a:gdLst/>
            <a:ahLst/>
            <a:cxnLst/>
            <a:rect l="l" t="t" r="r" b="b"/>
            <a:pathLst>
              <a:path w="5384800" h="2858135">
                <a:moveTo>
                  <a:pt x="0" y="0"/>
                </a:moveTo>
                <a:lnTo>
                  <a:pt x="5384444" y="0"/>
                </a:lnTo>
                <a:lnTo>
                  <a:pt x="5384444" y="2857957"/>
                </a:lnTo>
                <a:lnTo>
                  <a:pt x="0" y="285795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36">
            <a:extLst>
              <a:ext uri="{FF2B5EF4-FFF2-40B4-BE49-F238E27FC236}">
                <a16:creationId xmlns:a16="http://schemas.microsoft.com/office/drawing/2014/main" id="{15853E99-ACE4-7FBF-DAB8-AF64FCAC2994}"/>
              </a:ext>
            </a:extLst>
          </p:cNvPr>
          <p:cNvSpPr txBox="1"/>
          <p:nvPr/>
        </p:nvSpPr>
        <p:spPr>
          <a:xfrm>
            <a:off x="5488139" y="728744"/>
            <a:ext cx="4265461" cy="12614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sz="800" b="1" spc="-9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取</a:t>
            </a:r>
            <a:r>
              <a:rPr sz="800" b="1" spc="-6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っ</a:t>
            </a:r>
            <a:r>
              <a:rPr sz="800" b="1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手</a:t>
            </a:r>
            <a:endParaRPr sz="800">
              <a:latin typeface="+mj-ea"/>
              <a:ea typeface="+mj-ea"/>
              <a:cs typeface="Kozuka Gothic Pr6N"/>
            </a:endParaRPr>
          </a:p>
        </p:txBody>
      </p:sp>
      <p:sp>
        <p:nvSpPr>
          <p:cNvPr id="539" name="object 38">
            <a:extLst>
              <a:ext uri="{FF2B5EF4-FFF2-40B4-BE49-F238E27FC236}">
                <a16:creationId xmlns:a16="http://schemas.microsoft.com/office/drawing/2014/main" id="{83B2BA27-43AE-5D09-122D-CE71F0B4EC05}"/>
              </a:ext>
            </a:extLst>
          </p:cNvPr>
          <p:cNvSpPr txBox="1"/>
          <p:nvPr/>
        </p:nvSpPr>
        <p:spPr>
          <a:xfrm>
            <a:off x="5573670" y="1745598"/>
            <a:ext cx="78519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T5型</a:t>
            </a:r>
            <a:endParaRPr lang="en-US" altLang="ja-JP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サテンシルバー色（塗装</a:t>
            </a: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40" name="object 39">
            <a:extLst>
              <a:ext uri="{FF2B5EF4-FFF2-40B4-BE49-F238E27FC236}">
                <a16:creationId xmlns:a16="http://schemas.microsoft.com/office/drawing/2014/main" id="{BEF6BBBC-9D54-E96F-A251-91C3A4798BDB}"/>
              </a:ext>
            </a:extLst>
          </p:cNvPr>
          <p:cNvSpPr txBox="1"/>
          <p:nvPr/>
        </p:nvSpPr>
        <p:spPr>
          <a:xfrm>
            <a:off x="7229043" y="1745598"/>
            <a:ext cx="8129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T5型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555"/>
              </a:lnSpc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サテンシルバー色（メッキ</a:t>
            </a: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41" name="object 40">
            <a:extLst>
              <a:ext uri="{FF2B5EF4-FFF2-40B4-BE49-F238E27FC236}">
                <a16:creationId xmlns:a16="http://schemas.microsoft.com/office/drawing/2014/main" id="{00799176-C72D-2E70-977A-A1C71A769EB6}"/>
              </a:ext>
            </a:extLst>
          </p:cNvPr>
          <p:cNvSpPr txBox="1"/>
          <p:nvPr/>
        </p:nvSpPr>
        <p:spPr>
          <a:xfrm>
            <a:off x="5577675" y="3461919"/>
            <a:ext cx="7852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T1型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555"/>
              </a:lnSpc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サテンシルバー色（塗装</a:t>
            </a: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42" name="object 61">
            <a:extLst>
              <a:ext uri="{FF2B5EF4-FFF2-40B4-BE49-F238E27FC236}">
                <a16:creationId xmlns:a16="http://schemas.microsoft.com/office/drawing/2014/main" id="{6FBBA968-1F79-1DBF-DC65-527F4B51AF68}"/>
              </a:ext>
            </a:extLst>
          </p:cNvPr>
          <p:cNvSpPr txBox="1"/>
          <p:nvPr/>
        </p:nvSpPr>
        <p:spPr>
          <a:xfrm>
            <a:off x="5539981" y="903023"/>
            <a:ext cx="3336246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3592829" algn="l"/>
              </a:tabLst>
            </a:pPr>
            <a:r>
              <a:rPr sz="700" b="1">
                <a:solidFill>
                  <a:srgbClr val="231F20"/>
                </a:solidFill>
                <a:latin typeface="Kozuka Gothic Pr6N"/>
                <a:cs typeface="Kozuka Gothic Pr6N"/>
              </a:rPr>
              <a:t>T5</a:t>
            </a:r>
            <a:r>
              <a:rPr sz="700" b="1" spc="-340">
                <a:solidFill>
                  <a:srgbClr val="231F20"/>
                </a:solidFill>
                <a:latin typeface="Kozuka Gothic Pr6N"/>
                <a:cs typeface="Kozuka Gothic Pr6N"/>
              </a:rPr>
              <a:t>型</a:t>
            </a:r>
            <a:r>
              <a:rPr sz="700" b="1" spc="-15">
                <a:solidFill>
                  <a:srgbClr val="231F20"/>
                </a:solidFill>
                <a:latin typeface="Kozuka Gothic Pr6N"/>
                <a:cs typeface="Kozuka Gothic Pr6N"/>
              </a:rPr>
              <a:t>（</a:t>
            </a:r>
            <a:r>
              <a:rPr sz="700" b="1">
                <a:solidFill>
                  <a:srgbClr val="231F20"/>
                </a:solidFill>
                <a:latin typeface="Kozuka Gothic Pr6N"/>
                <a:cs typeface="Kozuka Gothic Pr6N"/>
              </a:rPr>
              <a:t>丸型</a:t>
            </a:r>
            <a:r>
              <a:rPr sz="700" b="1" spc="-80">
                <a:solidFill>
                  <a:srgbClr val="231F20"/>
                </a:solidFill>
                <a:latin typeface="Kozuka Gothic Pr6N"/>
                <a:cs typeface="Kozuka Gothic Pr6N"/>
              </a:rPr>
              <a:t>取</a:t>
            </a:r>
            <a:r>
              <a:rPr sz="700" b="1" spc="-50">
                <a:solidFill>
                  <a:srgbClr val="231F20"/>
                </a:solidFill>
                <a:latin typeface="Kozuka Gothic Pr6N"/>
                <a:cs typeface="Kozuka Gothic Pr6N"/>
              </a:rPr>
              <a:t>っ</a:t>
            </a:r>
            <a:r>
              <a:rPr sz="700" b="1" spc="-15">
                <a:solidFill>
                  <a:srgbClr val="231F20"/>
                </a:solidFill>
                <a:latin typeface="Kozuka Gothic Pr6N"/>
                <a:cs typeface="Kozuka Gothic Pr6N"/>
              </a:rPr>
              <a:t>手</a:t>
            </a:r>
            <a:r>
              <a:rPr sz="700" b="1" spc="-5">
                <a:solidFill>
                  <a:srgbClr val="231F20"/>
                </a:solidFill>
                <a:latin typeface="Kozuka Gothic Pr6N"/>
                <a:cs typeface="Kozuka Gothic Pr6N"/>
              </a:rPr>
              <a:t>）</a:t>
            </a:r>
            <a:r>
              <a:rPr sz="825" spc="-179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ね</a:t>
            </a:r>
            <a:r>
              <a:rPr sz="825" spc="-217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じ</a:t>
            </a:r>
            <a:r>
              <a:rPr sz="825" spc="-172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ピ</a:t>
            </a:r>
            <a:r>
              <a:rPr sz="825" spc="-195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825" spc="-67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チ</a:t>
            </a:r>
            <a:r>
              <a:rPr sz="825" spc="-15" baseline="5050">
                <a:solidFill>
                  <a:srgbClr val="231F20"/>
                </a:solidFill>
                <a:latin typeface="MS PGothic Regular"/>
                <a:cs typeface="A-OTF Gothic BBB Pro"/>
              </a:rPr>
              <a:t>：120mm／</a:t>
            </a:r>
            <a:r>
              <a:rPr sz="825" spc="-179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ね</a:t>
            </a:r>
            <a:r>
              <a:rPr sz="825" spc="-104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じ</a:t>
            </a:r>
            <a:r>
              <a:rPr sz="825" spc="-135" baseline="5050">
                <a:solidFill>
                  <a:srgbClr val="231F20"/>
                </a:solidFill>
                <a:latin typeface="MS PGothic Regular"/>
                <a:cs typeface="A-OTF Gothic BBB Pro"/>
              </a:rPr>
              <a:t>長</a:t>
            </a:r>
            <a:r>
              <a:rPr sz="825" spc="-165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さ</a:t>
            </a:r>
            <a:r>
              <a:rPr sz="825" spc="-7" baseline="5050">
                <a:solidFill>
                  <a:srgbClr val="231F20"/>
                </a:solidFill>
                <a:latin typeface="MS PGothic Regular"/>
                <a:cs typeface="A-OTF Gothic BBB Pro"/>
              </a:rPr>
              <a:t>：33mm</a:t>
            </a:r>
            <a:endParaRPr sz="825" baseline="5050">
              <a:latin typeface="MS PGothic Regular"/>
              <a:cs typeface="A-OTF Gothic BBB Pro"/>
            </a:endParaRPr>
          </a:p>
        </p:txBody>
      </p:sp>
      <p:sp>
        <p:nvSpPr>
          <p:cNvPr id="543" name="object 62">
            <a:extLst>
              <a:ext uri="{FF2B5EF4-FFF2-40B4-BE49-F238E27FC236}">
                <a16:creationId xmlns:a16="http://schemas.microsoft.com/office/drawing/2014/main" id="{42527EE4-B449-2DCB-906A-B9F7C5A754FD}"/>
              </a:ext>
            </a:extLst>
          </p:cNvPr>
          <p:cNvSpPr txBox="1"/>
          <p:nvPr/>
        </p:nvSpPr>
        <p:spPr>
          <a:xfrm>
            <a:off x="5539555" y="2842325"/>
            <a:ext cx="2085975" cy="12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3592829" algn="l"/>
              </a:tabLst>
            </a:pPr>
            <a:r>
              <a:rPr sz="700" b="1" dirty="0">
                <a:solidFill>
                  <a:srgbClr val="231F20"/>
                </a:solidFill>
                <a:latin typeface="Kozuka Gothic Pr6N"/>
                <a:cs typeface="Kozuka Gothic Pr6N"/>
              </a:rPr>
              <a:t>T1</a:t>
            </a:r>
            <a:r>
              <a:rPr sz="700" b="1" spc="-340" dirty="0">
                <a:solidFill>
                  <a:srgbClr val="231F20"/>
                </a:solidFill>
                <a:latin typeface="Kozuka Gothic Pr6N"/>
                <a:cs typeface="Kozuka Gothic Pr6N"/>
              </a:rPr>
              <a:t>型</a:t>
            </a:r>
            <a:r>
              <a:rPr sz="700" b="1" spc="-15" dirty="0">
                <a:solidFill>
                  <a:srgbClr val="231F20"/>
                </a:solidFill>
                <a:latin typeface="Kozuka Gothic Pr6N"/>
                <a:cs typeface="Kozuka Gothic Pr6N"/>
              </a:rPr>
              <a:t>（</a:t>
            </a:r>
            <a:r>
              <a:rPr sz="700" b="1" dirty="0">
                <a:solidFill>
                  <a:srgbClr val="231F20"/>
                </a:solidFill>
                <a:latin typeface="Kozuka Gothic Pr6N"/>
                <a:cs typeface="Kozuka Gothic Pr6N"/>
              </a:rPr>
              <a:t>角型</a:t>
            </a:r>
            <a:r>
              <a:rPr sz="700" b="1" spc="-80" dirty="0">
                <a:solidFill>
                  <a:srgbClr val="231F20"/>
                </a:solidFill>
                <a:latin typeface="Kozuka Gothic Pr6N"/>
                <a:cs typeface="Kozuka Gothic Pr6N"/>
              </a:rPr>
              <a:t>取</a:t>
            </a:r>
            <a:r>
              <a:rPr sz="700" b="1" spc="-50" dirty="0">
                <a:solidFill>
                  <a:srgbClr val="231F20"/>
                </a:solidFill>
                <a:latin typeface="Kozuka Gothic Pr6N"/>
                <a:cs typeface="Kozuka Gothic Pr6N"/>
              </a:rPr>
              <a:t>っ</a:t>
            </a:r>
            <a:r>
              <a:rPr sz="700" b="1" spc="-15" dirty="0">
                <a:solidFill>
                  <a:srgbClr val="231F20"/>
                </a:solidFill>
                <a:latin typeface="Kozuka Gothic Pr6N"/>
                <a:cs typeface="Kozuka Gothic Pr6N"/>
              </a:rPr>
              <a:t>手</a:t>
            </a:r>
            <a:r>
              <a:rPr sz="700" b="1" spc="-5" dirty="0">
                <a:solidFill>
                  <a:srgbClr val="231F20"/>
                </a:solidFill>
                <a:latin typeface="Kozuka Gothic Pr6N"/>
                <a:cs typeface="Kozuka Gothic Pr6N"/>
              </a:rPr>
              <a:t>）</a:t>
            </a:r>
            <a:r>
              <a:rPr sz="825" spc="-179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ね</a:t>
            </a:r>
            <a:r>
              <a:rPr sz="825" spc="-217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じ</a:t>
            </a:r>
            <a:r>
              <a:rPr sz="825" spc="-172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ピ</a:t>
            </a:r>
            <a:r>
              <a:rPr sz="825" spc="-195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825" spc="-67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チ</a:t>
            </a:r>
            <a:r>
              <a:rPr sz="825" spc="-15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：120mm／</a:t>
            </a:r>
            <a:r>
              <a:rPr sz="825" spc="-179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ね</a:t>
            </a:r>
            <a:r>
              <a:rPr sz="825" spc="-104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じ</a:t>
            </a:r>
            <a:r>
              <a:rPr sz="825" spc="-135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長</a:t>
            </a:r>
            <a:r>
              <a:rPr sz="825" spc="-165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さ</a:t>
            </a:r>
            <a:r>
              <a:rPr sz="825" spc="-7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：33mm</a:t>
            </a:r>
            <a:endParaRPr sz="825" baseline="55555" dirty="0">
              <a:latin typeface="MS PGothic Regular"/>
              <a:cs typeface="A-OTF Gothic BBB Pro"/>
            </a:endParaRPr>
          </a:p>
        </p:txBody>
      </p:sp>
      <p:sp>
        <p:nvSpPr>
          <p:cNvPr id="544" name="object 65">
            <a:extLst>
              <a:ext uri="{FF2B5EF4-FFF2-40B4-BE49-F238E27FC236}">
                <a16:creationId xmlns:a16="http://schemas.microsoft.com/office/drawing/2014/main" id="{BAB67992-6A41-0591-5FCE-65786831442B}"/>
              </a:ext>
            </a:extLst>
          </p:cNvPr>
          <p:cNvSpPr/>
          <p:nvPr/>
        </p:nvSpPr>
        <p:spPr>
          <a:xfrm>
            <a:off x="5598395" y="1231136"/>
            <a:ext cx="764540" cy="514757"/>
          </a:xfrm>
          <a:custGeom>
            <a:avLst/>
            <a:gdLst/>
            <a:ahLst/>
            <a:cxnLst/>
            <a:rect l="l" t="t" r="r" b="b"/>
            <a:pathLst>
              <a:path w="764539" h="504825">
                <a:moveTo>
                  <a:pt x="0" y="504367"/>
                </a:moveTo>
                <a:lnTo>
                  <a:pt x="764413" y="504367"/>
                </a:lnTo>
                <a:lnTo>
                  <a:pt x="764413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66">
            <a:extLst>
              <a:ext uri="{FF2B5EF4-FFF2-40B4-BE49-F238E27FC236}">
                <a16:creationId xmlns:a16="http://schemas.microsoft.com/office/drawing/2014/main" id="{60433779-E8AD-FC50-7DC3-1AD07D2CE995}"/>
              </a:ext>
            </a:extLst>
          </p:cNvPr>
          <p:cNvSpPr/>
          <p:nvPr/>
        </p:nvSpPr>
        <p:spPr>
          <a:xfrm>
            <a:off x="5598395" y="1117104"/>
            <a:ext cx="764540" cy="620818"/>
          </a:xfrm>
          <a:custGeom>
            <a:avLst/>
            <a:gdLst/>
            <a:ahLst/>
            <a:cxnLst/>
            <a:rect l="l" t="t" r="r" b="b"/>
            <a:pathLst>
              <a:path w="764539" h="618489">
                <a:moveTo>
                  <a:pt x="764413" y="618401"/>
                </a:moveTo>
                <a:lnTo>
                  <a:pt x="0" y="618401"/>
                </a:lnTo>
                <a:lnTo>
                  <a:pt x="0" y="0"/>
                </a:lnTo>
                <a:lnTo>
                  <a:pt x="764413" y="0"/>
                </a:lnTo>
                <a:lnTo>
                  <a:pt x="764413" y="618401"/>
                </a:lnTo>
                <a:close/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67">
            <a:extLst>
              <a:ext uri="{FF2B5EF4-FFF2-40B4-BE49-F238E27FC236}">
                <a16:creationId xmlns:a16="http://schemas.microsoft.com/office/drawing/2014/main" id="{75CA5F1B-3C05-4F8A-1E1B-8A3806C1CA69}"/>
              </a:ext>
            </a:extLst>
          </p:cNvPr>
          <p:cNvSpPr/>
          <p:nvPr/>
        </p:nvSpPr>
        <p:spPr>
          <a:xfrm>
            <a:off x="6414184" y="1231136"/>
            <a:ext cx="764540" cy="514757"/>
          </a:xfrm>
          <a:custGeom>
            <a:avLst/>
            <a:gdLst/>
            <a:ahLst/>
            <a:cxnLst/>
            <a:rect l="l" t="t" r="r" b="b"/>
            <a:pathLst>
              <a:path w="764539" h="504825">
                <a:moveTo>
                  <a:pt x="0" y="504367"/>
                </a:moveTo>
                <a:lnTo>
                  <a:pt x="764413" y="504367"/>
                </a:lnTo>
                <a:lnTo>
                  <a:pt x="764413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68">
            <a:extLst>
              <a:ext uri="{FF2B5EF4-FFF2-40B4-BE49-F238E27FC236}">
                <a16:creationId xmlns:a16="http://schemas.microsoft.com/office/drawing/2014/main" id="{42F101FD-4C7C-8F53-4A62-67B86BAD4A77}"/>
              </a:ext>
            </a:extLst>
          </p:cNvPr>
          <p:cNvSpPr/>
          <p:nvPr/>
        </p:nvSpPr>
        <p:spPr>
          <a:xfrm>
            <a:off x="6408283" y="1117104"/>
            <a:ext cx="764540" cy="623436"/>
          </a:xfrm>
          <a:custGeom>
            <a:avLst/>
            <a:gdLst/>
            <a:ahLst/>
            <a:cxnLst/>
            <a:rect l="l" t="t" r="r" b="b"/>
            <a:pathLst>
              <a:path w="764539" h="618489">
                <a:moveTo>
                  <a:pt x="764413" y="618401"/>
                </a:moveTo>
                <a:lnTo>
                  <a:pt x="0" y="618401"/>
                </a:lnTo>
                <a:lnTo>
                  <a:pt x="0" y="0"/>
                </a:lnTo>
                <a:lnTo>
                  <a:pt x="764413" y="0"/>
                </a:lnTo>
                <a:lnTo>
                  <a:pt x="764413" y="618401"/>
                </a:lnTo>
                <a:close/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69">
            <a:extLst>
              <a:ext uri="{FF2B5EF4-FFF2-40B4-BE49-F238E27FC236}">
                <a16:creationId xmlns:a16="http://schemas.microsoft.com/office/drawing/2014/main" id="{2EB3ABE2-C738-C27E-0AFA-212C4F1D0ED4}"/>
              </a:ext>
            </a:extLst>
          </p:cNvPr>
          <p:cNvSpPr/>
          <p:nvPr/>
        </p:nvSpPr>
        <p:spPr>
          <a:xfrm>
            <a:off x="7238430" y="1231136"/>
            <a:ext cx="764540" cy="514757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70">
            <a:extLst>
              <a:ext uri="{FF2B5EF4-FFF2-40B4-BE49-F238E27FC236}">
                <a16:creationId xmlns:a16="http://schemas.microsoft.com/office/drawing/2014/main" id="{E9430FE1-46D4-1B7E-9C28-B8AB6D3AAA7F}"/>
              </a:ext>
            </a:extLst>
          </p:cNvPr>
          <p:cNvSpPr/>
          <p:nvPr/>
        </p:nvSpPr>
        <p:spPr>
          <a:xfrm>
            <a:off x="7238430" y="1117103"/>
            <a:ext cx="764540" cy="625351"/>
          </a:xfrm>
          <a:custGeom>
            <a:avLst/>
            <a:gdLst/>
            <a:ahLst/>
            <a:cxnLst/>
            <a:rect l="l" t="t" r="r" b="b"/>
            <a:pathLst>
              <a:path w="764540" h="618489">
                <a:moveTo>
                  <a:pt x="764400" y="618401"/>
                </a:moveTo>
                <a:lnTo>
                  <a:pt x="0" y="618401"/>
                </a:lnTo>
                <a:lnTo>
                  <a:pt x="0" y="0"/>
                </a:lnTo>
                <a:lnTo>
                  <a:pt x="764400" y="0"/>
                </a:lnTo>
                <a:lnTo>
                  <a:pt x="764400" y="618401"/>
                </a:lnTo>
                <a:close/>
              </a:path>
            </a:pathLst>
          </a:custGeom>
          <a:ln w="952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72">
            <a:extLst>
              <a:ext uri="{FF2B5EF4-FFF2-40B4-BE49-F238E27FC236}">
                <a16:creationId xmlns:a16="http://schemas.microsoft.com/office/drawing/2014/main" id="{C6429AC3-1574-DBF1-9D9D-BE716CB0F57B}"/>
              </a:ext>
            </a:extLst>
          </p:cNvPr>
          <p:cNvSpPr/>
          <p:nvPr/>
        </p:nvSpPr>
        <p:spPr>
          <a:xfrm>
            <a:off x="5598395" y="1121610"/>
            <a:ext cx="764540" cy="194776"/>
          </a:xfrm>
          <a:custGeom>
            <a:avLst/>
            <a:gdLst/>
            <a:ahLst/>
            <a:cxnLst/>
            <a:rect l="l" t="t" r="r" b="b"/>
            <a:pathLst>
              <a:path w="764539" h="114300">
                <a:moveTo>
                  <a:pt x="764413" y="0"/>
                </a:moveTo>
                <a:lnTo>
                  <a:pt x="0" y="0"/>
                </a:lnTo>
                <a:lnTo>
                  <a:pt x="0" y="114033"/>
                </a:lnTo>
                <a:lnTo>
                  <a:pt x="764413" y="114033"/>
                </a:lnTo>
                <a:lnTo>
                  <a:pt x="7644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73">
            <a:extLst>
              <a:ext uri="{FF2B5EF4-FFF2-40B4-BE49-F238E27FC236}">
                <a16:creationId xmlns:a16="http://schemas.microsoft.com/office/drawing/2014/main" id="{4E3AB208-78C3-FDF0-6E07-389547D0B850}"/>
              </a:ext>
            </a:extLst>
          </p:cNvPr>
          <p:cNvSpPr txBox="1"/>
          <p:nvPr/>
        </p:nvSpPr>
        <p:spPr>
          <a:xfrm>
            <a:off x="5610246" y="1122786"/>
            <a:ext cx="504832" cy="74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ja-JP" altLang="en-US" sz="400" spc="-40">
                <a:solidFill>
                  <a:srgbClr val="FFFFFF"/>
                </a:solidFill>
                <a:latin typeface="MS PGothic Regular"/>
                <a:cs typeface="A-OTF Gothic BBB Pro"/>
              </a:rPr>
              <a:t>ベーシックカラー・</a:t>
            </a:r>
            <a:endParaRPr sz="825" baseline="-25252" dirty="0">
              <a:latin typeface="MS PGothic Regular"/>
              <a:cs typeface="A-OTF Gothic BBB Pro"/>
            </a:endParaRPr>
          </a:p>
        </p:txBody>
      </p:sp>
      <p:sp>
        <p:nvSpPr>
          <p:cNvPr id="552" name="object 74">
            <a:extLst>
              <a:ext uri="{FF2B5EF4-FFF2-40B4-BE49-F238E27FC236}">
                <a16:creationId xmlns:a16="http://schemas.microsoft.com/office/drawing/2014/main" id="{A36C4D7E-6409-5B45-8232-554A2CAD0AEA}"/>
              </a:ext>
            </a:extLst>
          </p:cNvPr>
          <p:cNvSpPr txBox="1"/>
          <p:nvPr/>
        </p:nvSpPr>
        <p:spPr>
          <a:xfrm>
            <a:off x="5631102" y="1180450"/>
            <a:ext cx="3939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ja-JP" altLang="en-US" sz="400">
                <a:solidFill>
                  <a:srgbClr val="FFFFFF"/>
                </a:solidFill>
                <a:latin typeface="MS PGothic Regular"/>
                <a:cs typeface="A-OTF Gothic BBB Pro"/>
              </a:rPr>
              <a:t>セレクトカラー（</a:t>
            </a:r>
            <a:r>
              <a:rPr lang="en-US" sz="400" dirty="0">
                <a:solidFill>
                  <a:srgbClr val="FFFFFF"/>
                </a:solidFill>
                <a:latin typeface="MS PGothic Regular"/>
                <a:cs typeface="A-OTF Gothic BBB Pro"/>
              </a:rPr>
              <a:t>KV・JV</a:t>
            </a:r>
            <a:r>
              <a:rPr lang="ja-JP" altLang="en-US" sz="400">
                <a:solidFill>
                  <a:srgbClr val="FFFFFF"/>
                </a:solidFill>
                <a:latin typeface="MS PGothic Regular"/>
                <a:cs typeface="A-OTF Gothic BBB Pro"/>
              </a:rPr>
              <a:t>柄）</a:t>
            </a:r>
            <a:endParaRPr sz="400" dirty="0">
              <a:latin typeface="MS PGothic Regular"/>
              <a:cs typeface="A-OTF Gothic BBB Pro"/>
            </a:endParaRPr>
          </a:p>
        </p:txBody>
      </p:sp>
      <p:sp>
        <p:nvSpPr>
          <p:cNvPr id="553" name="object 75">
            <a:extLst>
              <a:ext uri="{FF2B5EF4-FFF2-40B4-BE49-F238E27FC236}">
                <a16:creationId xmlns:a16="http://schemas.microsoft.com/office/drawing/2014/main" id="{5F10DD6F-977C-1770-BC4F-9018D4728B6B}"/>
              </a:ext>
            </a:extLst>
          </p:cNvPr>
          <p:cNvSpPr/>
          <p:nvPr/>
        </p:nvSpPr>
        <p:spPr>
          <a:xfrm>
            <a:off x="6408283" y="1117102"/>
            <a:ext cx="764540" cy="199283"/>
          </a:xfrm>
          <a:custGeom>
            <a:avLst/>
            <a:gdLst/>
            <a:ahLst/>
            <a:cxnLst/>
            <a:rect l="l" t="t" r="r" b="b"/>
            <a:pathLst>
              <a:path w="764539" h="114300">
                <a:moveTo>
                  <a:pt x="764413" y="0"/>
                </a:moveTo>
                <a:lnTo>
                  <a:pt x="0" y="0"/>
                </a:lnTo>
                <a:lnTo>
                  <a:pt x="0" y="114033"/>
                </a:lnTo>
                <a:lnTo>
                  <a:pt x="764413" y="114033"/>
                </a:lnTo>
                <a:lnTo>
                  <a:pt x="7644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77">
            <a:extLst>
              <a:ext uri="{FF2B5EF4-FFF2-40B4-BE49-F238E27FC236}">
                <a16:creationId xmlns:a16="http://schemas.microsoft.com/office/drawing/2014/main" id="{16D3B3EB-A7BB-11E3-A47C-6B276875F067}"/>
              </a:ext>
            </a:extLst>
          </p:cNvPr>
          <p:cNvSpPr/>
          <p:nvPr/>
        </p:nvSpPr>
        <p:spPr>
          <a:xfrm>
            <a:off x="7238147" y="1116551"/>
            <a:ext cx="764540" cy="199282"/>
          </a:xfrm>
          <a:custGeom>
            <a:avLst/>
            <a:gdLst/>
            <a:ahLst/>
            <a:cxnLst/>
            <a:rect l="l" t="t" r="r" b="b"/>
            <a:pathLst>
              <a:path w="764540" h="114300">
                <a:moveTo>
                  <a:pt x="764400" y="0"/>
                </a:moveTo>
                <a:lnTo>
                  <a:pt x="0" y="0"/>
                </a:lnTo>
                <a:lnTo>
                  <a:pt x="0" y="114033"/>
                </a:lnTo>
                <a:lnTo>
                  <a:pt x="764400" y="114033"/>
                </a:lnTo>
                <a:lnTo>
                  <a:pt x="764400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78">
            <a:extLst>
              <a:ext uri="{FF2B5EF4-FFF2-40B4-BE49-F238E27FC236}">
                <a16:creationId xmlns:a16="http://schemas.microsoft.com/office/drawing/2014/main" id="{118463AB-6BEF-B9D7-D2FF-7335C36EF79C}"/>
              </a:ext>
            </a:extLst>
          </p:cNvPr>
          <p:cNvSpPr txBox="1"/>
          <p:nvPr/>
        </p:nvSpPr>
        <p:spPr>
          <a:xfrm>
            <a:off x="7243192" y="1171433"/>
            <a:ext cx="755015" cy="91691"/>
          </a:xfrm>
          <a:prstGeom prst="rect">
            <a:avLst/>
          </a:prstGeom>
          <a:solidFill>
            <a:srgbClr val="58595B"/>
          </a:solidFill>
        </p:spPr>
        <p:txBody>
          <a:bodyPr vert="horz" wrap="square" lIns="0" tIns="14604" rIns="0" bIns="0" rtlCol="0">
            <a:spAutoFit/>
          </a:bodyPr>
          <a:lstStyle/>
          <a:p>
            <a:pPr marL="167005">
              <a:lnSpc>
                <a:spcPts val="560"/>
              </a:lnSpc>
              <a:spcBef>
                <a:spcPts val="114"/>
              </a:spcBef>
            </a:pPr>
            <a:r>
              <a:rPr sz="550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鏡面標準仕様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562" name="object 94">
            <a:extLst>
              <a:ext uri="{FF2B5EF4-FFF2-40B4-BE49-F238E27FC236}">
                <a16:creationId xmlns:a16="http://schemas.microsoft.com/office/drawing/2014/main" id="{69C934B0-B429-D956-54CF-BEF15E7B5BC5}"/>
              </a:ext>
            </a:extLst>
          </p:cNvPr>
          <p:cNvSpPr/>
          <p:nvPr/>
        </p:nvSpPr>
        <p:spPr>
          <a:xfrm>
            <a:off x="8341017" y="2069717"/>
            <a:ext cx="45719" cy="592780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0"/>
                </a:moveTo>
                <a:lnTo>
                  <a:pt x="0" y="270281"/>
                </a:lnTo>
              </a:path>
            </a:pathLst>
          </a:custGeom>
          <a:ln w="3175">
            <a:solidFill>
              <a:srgbClr val="050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6" name="グループ化 715">
            <a:extLst>
              <a:ext uri="{FF2B5EF4-FFF2-40B4-BE49-F238E27FC236}">
                <a16:creationId xmlns:a16="http://schemas.microsoft.com/office/drawing/2014/main" id="{A9E169AA-031F-8518-2631-6DCD52E8D0A1}"/>
              </a:ext>
            </a:extLst>
          </p:cNvPr>
          <p:cNvGrpSpPr/>
          <p:nvPr/>
        </p:nvGrpSpPr>
        <p:grpSpPr>
          <a:xfrm>
            <a:off x="5872640" y="3030237"/>
            <a:ext cx="236610" cy="363517"/>
            <a:chOff x="5866501" y="3181080"/>
            <a:chExt cx="247022" cy="379514"/>
          </a:xfrm>
        </p:grpSpPr>
        <p:pic>
          <p:nvPicPr>
            <p:cNvPr id="563" name="object 105">
              <a:extLst>
                <a:ext uri="{FF2B5EF4-FFF2-40B4-BE49-F238E27FC236}">
                  <a16:creationId xmlns:a16="http://schemas.microsoft.com/office/drawing/2014/main" id="{293FCF5A-3C1F-A582-104D-304E3D0DDE42}"/>
                </a:ext>
              </a:extLst>
            </p:cNvPr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501" y="3181080"/>
              <a:ext cx="89151" cy="379514"/>
            </a:xfrm>
            <a:prstGeom prst="rect">
              <a:avLst/>
            </a:prstGeom>
          </p:spPr>
        </p:pic>
        <p:pic>
          <p:nvPicPr>
            <p:cNvPr id="564" name="object 106">
              <a:extLst>
                <a:ext uri="{FF2B5EF4-FFF2-40B4-BE49-F238E27FC236}">
                  <a16:creationId xmlns:a16="http://schemas.microsoft.com/office/drawing/2014/main" id="{EFB089C5-6665-B834-788B-2A6C8A17D50E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502" y="3186718"/>
              <a:ext cx="88021" cy="366268"/>
            </a:xfrm>
            <a:prstGeom prst="rect">
              <a:avLst/>
            </a:prstGeom>
          </p:spPr>
        </p:pic>
      </p:grpSp>
      <p:grpSp>
        <p:nvGrpSpPr>
          <p:cNvPr id="714" name="グループ化 713">
            <a:extLst>
              <a:ext uri="{FF2B5EF4-FFF2-40B4-BE49-F238E27FC236}">
                <a16:creationId xmlns:a16="http://schemas.microsoft.com/office/drawing/2014/main" id="{2B29A11A-2882-5741-231A-9E1FACE5D2EA}"/>
              </a:ext>
            </a:extLst>
          </p:cNvPr>
          <p:cNvGrpSpPr/>
          <p:nvPr/>
        </p:nvGrpSpPr>
        <p:grpSpPr>
          <a:xfrm>
            <a:off x="8341017" y="3030237"/>
            <a:ext cx="236608" cy="363517"/>
            <a:chOff x="8341094" y="3181080"/>
            <a:chExt cx="247020" cy="379514"/>
          </a:xfrm>
        </p:grpSpPr>
        <p:pic>
          <p:nvPicPr>
            <p:cNvPr id="565" name="object 107">
              <a:extLst>
                <a:ext uri="{FF2B5EF4-FFF2-40B4-BE49-F238E27FC236}">
                  <a16:creationId xmlns:a16="http://schemas.microsoft.com/office/drawing/2014/main" id="{759FE6D9-B5E4-D0D3-8F4A-7F8657BDB3B4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094" y="3181080"/>
              <a:ext cx="89151" cy="379514"/>
            </a:xfrm>
            <a:prstGeom prst="rect">
              <a:avLst/>
            </a:prstGeom>
          </p:spPr>
        </p:pic>
        <p:pic>
          <p:nvPicPr>
            <p:cNvPr id="566" name="object 108">
              <a:extLst>
                <a:ext uri="{FF2B5EF4-FFF2-40B4-BE49-F238E27FC236}">
                  <a16:creationId xmlns:a16="http://schemas.microsoft.com/office/drawing/2014/main" id="{FCA7956F-821C-AB23-9FB1-DBDB79691B70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976" y="3186718"/>
              <a:ext cx="88138" cy="366268"/>
            </a:xfrm>
            <a:prstGeom prst="rect">
              <a:avLst/>
            </a:prstGeom>
          </p:spPr>
        </p:pic>
      </p:grpSp>
      <p:grpSp>
        <p:nvGrpSpPr>
          <p:cNvPr id="715" name="グループ化 714">
            <a:extLst>
              <a:ext uri="{FF2B5EF4-FFF2-40B4-BE49-F238E27FC236}">
                <a16:creationId xmlns:a16="http://schemas.microsoft.com/office/drawing/2014/main" id="{FBA28560-64AF-EEDE-2952-3C4AEBD59C1A}"/>
              </a:ext>
            </a:extLst>
          </p:cNvPr>
          <p:cNvGrpSpPr/>
          <p:nvPr/>
        </p:nvGrpSpPr>
        <p:grpSpPr>
          <a:xfrm>
            <a:off x="7517235" y="3030237"/>
            <a:ext cx="236608" cy="363517"/>
            <a:chOff x="7527661" y="3181080"/>
            <a:chExt cx="247020" cy="379514"/>
          </a:xfrm>
        </p:grpSpPr>
        <p:pic>
          <p:nvPicPr>
            <p:cNvPr id="567" name="object 109">
              <a:extLst>
                <a:ext uri="{FF2B5EF4-FFF2-40B4-BE49-F238E27FC236}">
                  <a16:creationId xmlns:a16="http://schemas.microsoft.com/office/drawing/2014/main" id="{3C13800E-E9F7-4069-99EE-D665F9490352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661" y="3181080"/>
              <a:ext cx="89151" cy="379514"/>
            </a:xfrm>
            <a:prstGeom prst="rect">
              <a:avLst/>
            </a:prstGeom>
          </p:spPr>
        </p:pic>
        <p:pic>
          <p:nvPicPr>
            <p:cNvPr id="568" name="object 110">
              <a:extLst>
                <a:ext uri="{FF2B5EF4-FFF2-40B4-BE49-F238E27FC236}">
                  <a16:creationId xmlns:a16="http://schemas.microsoft.com/office/drawing/2014/main" id="{E91EE831-2019-E824-8969-08B7A2069F86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658" y="3186718"/>
              <a:ext cx="88023" cy="366268"/>
            </a:xfrm>
            <a:prstGeom prst="rect">
              <a:avLst/>
            </a:prstGeom>
          </p:spPr>
        </p:pic>
      </p:grpSp>
      <p:sp>
        <p:nvSpPr>
          <p:cNvPr id="569" name="object 38">
            <a:extLst>
              <a:ext uri="{FF2B5EF4-FFF2-40B4-BE49-F238E27FC236}">
                <a16:creationId xmlns:a16="http://schemas.microsoft.com/office/drawing/2014/main" id="{0F6ED3AC-9873-8E93-B6D3-02700B4C9974}"/>
              </a:ext>
            </a:extLst>
          </p:cNvPr>
          <p:cNvSpPr txBox="1"/>
          <p:nvPr/>
        </p:nvSpPr>
        <p:spPr>
          <a:xfrm>
            <a:off x="6386801" y="1745598"/>
            <a:ext cx="831104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en-US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</a:t>
            </a: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型</a:t>
            </a: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ブロンズゴールド色（塗装）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70" name="object 39">
            <a:extLst>
              <a:ext uri="{FF2B5EF4-FFF2-40B4-BE49-F238E27FC236}">
                <a16:creationId xmlns:a16="http://schemas.microsoft.com/office/drawing/2014/main" id="{A8629DFE-AE3A-88B8-0B19-207E4B903D9A}"/>
              </a:ext>
            </a:extLst>
          </p:cNvPr>
          <p:cNvSpPr txBox="1"/>
          <p:nvPr/>
        </p:nvSpPr>
        <p:spPr>
          <a:xfrm>
            <a:off x="8871727" y="1745598"/>
            <a:ext cx="8129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T5型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555"/>
              </a:lnSpc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真鍮色（メッキ）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71" name="object 40">
            <a:extLst>
              <a:ext uri="{FF2B5EF4-FFF2-40B4-BE49-F238E27FC236}">
                <a16:creationId xmlns:a16="http://schemas.microsoft.com/office/drawing/2014/main" id="{08E7156D-79BF-520B-CC79-3067DC6A34D2}"/>
              </a:ext>
            </a:extLst>
          </p:cNvPr>
          <p:cNvSpPr txBox="1"/>
          <p:nvPr/>
        </p:nvSpPr>
        <p:spPr>
          <a:xfrm>
            <a:off x="8058319" y="3461919"/>
            <a:ext cx="78526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60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T1型</a:t>
            </a:r>
            <a:endParaRPr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5875">
              <a:lnSpc>
                <a:spcPts val="560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オフブラック色（塗装）</a:t>
            </a:r>
            <a:endParaRPr lang="ja-JP" altLang="en-US"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72" name="object 39">
            <a:extLst>
              <a:ext uri="{FF2B5EF4-FFF2-40B4-BE49-F238E27FC236}">
                <a16:creationId xmlns:a16="http://schemas.microsoft.com/office/drawing/2014/main" id="{C9C0A881-9896-B64C-4D37-29F9C0947504}"/>
              </a:ext>
            </a:extLst>
          </p:cNvPr>
          <p:cNvSpPr txBox="1"/>
          <p:nvPr/>
        </p:nvSpPr>
        <p:spPr>
          <a:xfrm>
            <a:off x="7261688" y="3461919"/>
            <a:ext cx="8129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</a:t>
            </a:r>
            <a:r>
              <a:rPr lang="en-US" altLang="ja-JP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</a:t>
            </a:r>
            <a:r>
              <a:rPr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型</a:t>
            </a:r>
            <a:endParaRPr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555"/>
              </a:lnSpc>
            </a:pPr>
            <a:r>
              <a:rPr sz="55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サテンシルバー色（メッキ</a:t>
            </a:r>
            <a:r>
              <a:rPr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73" name="bg object 16">
            <a:extLst>
              <a:ext uri="{FF2B5EF4-FFF2-40B4-BE49-F238E27FC236}">
                <a16:creationId xmlns:a16="http://schemas.microsoft.com/office/drawing/2014/main" id="{8772B02E-B97F-8806-8936-054E175B365A}"/>
              </a:ext>
            </a:extLst>
          </p:cNvPr>
          <p:cNvSpPr/>
          <p:nvPr/>
        </p:nvSpPr>
        <p:spPr>
          <a:xfrm>
            <a:off x="5591134" y="1973134"/>
            <a:ext cx="4064643" cy="757812"/>
          </a:xfrm>
          <a:custGeom>
            <a:avLst/>
            <a:gdLst/>
            <a:ahLst/>
            <a:cxnLst/>
            <a:rect l="l" t="t" r="r" b="b"/>
            <a:pathLst>
              <a:path w="5158105" h="574675">
                <a:moveTo>
                  <a:pt x="5158028" y="0"/>
                </a:moveTo>
                <a:lnTo>
                  <a:pt x="0" y="0"/>
                </a:lnTo>
                <a:lnTo>
                  <a:pt x="0" y="574370"/>
                </a:lnTo>
                <a:lnTo>
                  <a:pt x="5158028" y="574370"/>
                </a:lnTo>
                <a:lnTo>
                  <a:pt x="5158028" y="0"/>
                </a:lnTo>
                <a:close/>
              </a:path>
            </a:pathLst>
          </a:custGeom>
          <a:solidFill>
            <a:srgbClr val="D4EFF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4" name="object 79">
            <a:extLst>
              <a:ext uri="{FF2B5EF4-FFF2-40B4-BE49-F238E27FC236}">
                <a16:creationId xmlns:a16="http://schemas.microsoft.com/office/drawing/2014/main" id="{2DBD8EE6-BD6D-85C5-258E-1222D1E1439D}"/>
              </a:ext>
            </a:extLst>
          </p:cNvPr>
          <p:cNvSpPr txBox="1"/>
          <p:nvPr/>
        </p:nvSpPr>
        <p:spPr>
          <a:xfrm>
            <a:off x="5664119" y="2032603"/>
            <a:ext cx="1504950" cy="98745"/>
          </a:xfrm>
          <a:prstGeom prst="rect">
            <a:avLst/>
          </a:prstGeom>
          <a:solidFill>
            <a:srgbClr val="6D6E71"/>
          </a:solidFill>
        </p:spPr>
        <p:txBody>
          <a:bodyPr vert="horz" wrap="square" lIns="0" tIns="13970" rIns="0" bIns="0" rtlCol="0">
            <a:spAutoFit/>
          </a:bodyPr>
          <a:lstStyle/>
          <a:p>
            <a:pPr marL="274320" algn="l"/>
            <a:r>
              <a:rPr sz="550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SIAA認証</a:t>
            </a:r>
            <a:r>
              <a:rPr sz="550" spc="-35" dirty="0">
                <a:solidFill>
                  <a:srgbClr val="FFFFFF"/>
                </a:solidFill>
                <a:latin typeface="MS PGothic Regular"/>
                <a:cs typeface="A-OTF Gothic BBB Pro"/>
              </a:rPr>
              <a:t> </a:t>
            </a:r>
            <a:r>
              <a:rPr sz="550" spc="-60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抗</a:t>
            </a:r>
            <a:r>
              <a:rPr sz="550" spc="-105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ウイ</a:t>
            </a:r>
            <a:r>
              <a:rPr sz="550" spc="-60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ル</a:t>
            </a:r>
            <a:r>
              <a:rPr sz="550" spc="-50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ス</a:t>
            </a:r>
            <a:r>
              <a:rPr sz="550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加工</a:t>
            </a:r>
            <a:r>
              <a:rPr sz="550" spc="-35" dirty="0">
                <a:solidFill>
                  <a:srgbClr val="FFFFFF"/>
                </a:solidFill>
                <a:latin typeface="MS PGothic Regular"/>
                <a:cs typeface="A-OTF Gothic BBB Pro"/>
              </a:rPr>
              <a:t> </a:t>
            </a:r>
            <a:r>
              <a:rPr sz="550" dirty="0" err="1">
                <a:solidFill>
                  <a:srgbClr val="FFFFFF"/>
                </a:solidFill>
                <a:latin typeface="MS PGothic Regular"/>
                <a:cs typeface="A-OTF Gothic BBB Pro"/>
              </a:rPr>
              <a:t>抗菌加工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575" name="object 80">
            <a:extLst>
              <a:ext uri="{FF2B5EF4-FFF2-40B4-BE49-F238E27FC236}">
                <a16:creationId xmlns:a16="http://schemas.microsoft.com/office/drawing/2014/main" id="{01F9E997-3CF6-9637-3BC9-AA8930C7A27A}"/>
              </a:ext>
            </a:extLst>
          </p:cNvPr>
          <p:cNvSpPr txBox="1"/>
          <p:nvPr/>
        </p:nvSpPr>
        <p:spPr>
          <a:xfrm>
            <a:off x="5673774" y="2561767"/>
            <a:ext cx="1504950" cy="10259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300"/>
              </a:spcBef>
            </a:pPr>
            <a:r>
              <a:rPr sz="55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抗ウイルス加工品に変更できます</a:t>
            </a:r>
            <a:r>
              <a:rPr sz="550" spc="-60" dirty="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  <a:endParaRPr sz="550" spc="-60" dirty="0">
              <a:latin typeface="MS PGothic Regular"/>
              <a:cs typeface="A-OTF Gothic BBB Pro"/>
            </a:endParaRPr>
          </a:p>
        </p:txBody>
      </p:sp>
      <p:pic>
        <p:nvPicPr>
          <p:cNvPr id="576" name="object 81">
            <a:extLst>
              <a:ext uri="{FF2B5EF4-FFF2-40B4-BE49-F238E27FC236}">
                <a16:creationId xmlns:a16="http://schemas.microsoft.com/office/drawing/2014/main" id="{61760CE5-42B3-C0EC-3C49-00E453DB7711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44" y="2016844"/>
            <a:ext cx="376267" cy="316581"/>
          </a:xfrm>
          <a:prstGeom prst="rect">
            <a:avLst/>
          </a:prstGeom>
        </p:spPr>
      </p:pic>
      <p:sp>
        <p:nvSpPr>
          <p:cNvPr id="577" name="object 82">
            <a:extLst>
              <a:ext uri="{FF2B5EF4-FFF2-40B4-BE49-F238E27FC236}">
                <a16:creationId xmlns:a16="http://schemas.microsoft.com/office/drawing/2014/main" id="{57609FBF-9C55-507F-6790-29362D9F635D}"/>
              </a:ext>
            </a:extLst>
          </p:cNvPr>
          <p:cNvSpPr txBox="1"/>
          <p:nvPr/>
        </p:nvSpPr>
        <p:spPr>
          <a:xfrm>
            <a:off x="9073225" y="2056893"/>
            <a:ext cx="635635" cy="27026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00"/>
              </a:spcBef>
            </a:pP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無機</a:t>
            </a:r>
            <a:r>
              <a:rPr sz="500" spc="-1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系・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塗装</a:t>
            </a:r>
            <a:endParaRPr sz="500" dirty="0">
              <a:latin typeface="MS PGothic Regular"/>
              <a:cs typeface="A-OTF Gothic BBB Pro"/>
            </a:endParaRPr>
          </a:p>
          <a:p>
            <a:pPr marL="20320" marR="5080" indent="-20955">
              <a:lnSpc>
                <a:spcPct val="116700"/>
              </a:lnSpc>
            </a:pPr>
            <a:r>
              <a:rPr sz="500" spc="-1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トッ</a:t>
            </a:r>
            <a:r>
              <a:rPr sz="50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r>
              <a:rPr sz="50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コ</a:t>
            </a:r>
            <a:r>
              <a:rPr sz="500" spc="-2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00" spc="-5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塗装面</a:t>
            </a:r>
            <a:r>
              <a:rPr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 JP0122072A0030S</a:t>
            </a:r>
            <a:endParaRPr sz="500" dirty="0">
              <a:latin typeface="MS PGothic Regular"/>
              <a:cs typeface="A-OTF Gothic BBB Pro"/>
            </a:endParaRPr>
          </a:p>
        </p:txBody>
      </p:sp>
      <p:pic>
        <p:nvPicPr>
          <p:cNvPr id="578" name="object 83">
            <a:extLst>
              <a:ext uri="{FF2B5EF4-FFF2-40B4-BE49-F238E27FC236}">
                <a16:creationId xmlns:a16="http://schemas.microsoft.com/office/drawing/2014/main" id="{E6CFC47E-4D04-A034-4F49-35F9ECDE4358}"/>
              </a:ext>
            </a:extLst>
          </p:cNvPr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896" y="2003813"/>
            <a:ext cx="376267" cy="319253"/>
          </a:xfrm>
          <a:prstGeom prst="rect">
            <a:avLst/>
          </a:prstGeom>
        </p:spPr>
      </p:pic>
      <p:sp>
        <p:nvSpPr>
          <p:cNvPr id="579" name="object 84">
            <a:extLst>
              <a:ext uri="{FF2B5EF4-FFF2-40B4-BE49-F238E27FC236}">
                <a16:creationId xmlns:a16="http://schemas.microsoft.com/office/drawing/2014/main" id="{53B3EC1F-F16D-93CA-F869-EDB0D40DAFA9}"/>
              </a:ext>
            </a:extLst>
          </p:cNvPr>
          <p:cNvSpPr txBox="1"/>
          <p:nvPr/>
        </p:nvSpPr>
        <p:spPr>
          <a:xfrm>
            <a:off x="7701390" y="2051047"/>
            <a:ext cx="606961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00"/>
              </a:spcBef>
            </a:pP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無機</a:t>
            </a:r>
            <a:r>
              <a:rPr sz="500" spc="-1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系・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塗装</a:t>
            </a:r>
            <a:endParaRPr sz="500" dirty="0">
              <a:latin typeface="MS PGothic Regular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spc="-1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トッ</a:t>
            </a:r>
            <a:r>
              <a:rPr sz="50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r>
              <a:rPr sz="50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コ</a:t>
            </a:r>
            <a:r>
              <a:rPr sz="500" spc="-2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00" spc="-5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塗装面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JP0612072X0003C</a:t>
            </a:r>
            <a:endParaRPr sz="500" dirty="0">
              <a:latin typeface="MS PGothic Regular"/>
              <a:cs typeface="A-OTF Gothic BBB Pro"/>
            </a:endParaRPr>
          </a:p>
        </p:txBody>
      </p:sp>
      <p:sp>
        <p:nvSpPr>
          <p:cNvPr id="580" name="object 85">
            <a:extLst>
              <a:ext uri="{FF2B5EF4-FFF2-40B4-BE49-F238E27FC236}">
                <a16:creationId xmlns:a16="http://schemas.microsoft.com/office/drawing/2014/main" id="{4922400C-D809-2661-3BA7-014658938F27}"/>
              </a:ext>
            </a:extLst>
          </p:cNvPr>
          <p:cNvSpPr txBox="1"/>
          <p:nvPr/>
        </p:nvSpPr>
        <p:spPr>
          <a:xfrm>
            <a:off x="7235293" y="2467715"/>
            <a:ext cx="314843" cy="833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0"/>
              </a:spcBef>
            </a:pPr>
            <a:r>
              <a:rPr sz="400" dirty="0">
                <a:solidFill>
                  <a:srgbClr val="231F20"/>
                </a:solidFill>
                <a:latin typeface="MS PGothic Regular"/>
                <a:cs typeface="A-OTF Gothic BBB Pro"/>
              </a:rPr>
              <a:t>【</a:t>
            </a:r>
            <a:r>
              <a:rPr sz="4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注意事項</a:t>
            </a:r>
            <a:r>
              <a:rPr sz="400" dirty="0">
                <a:solidFill>
                  <a:srgbClr val="231F20"/>
                </a:solidFill>
                <a:latin typeface="MS PGothic Regular"/>
                <a:cs typeface="A-OTF Gothic BBB Pro"/>
              </a:rPr>
              <a:t>】</a:t>
            </a:r>
            <a:endParaRPr sz="400" dirty="0">
              <a:latin typeface="MS PGothic Regular"/>
              <a:cs typeface="A-OTF Gothic BBB Pro"/>
            </a:endParaRPr>
          </a:p>
        </p:txBody>
      </p:sp>
      <p:sp>
        <p:nvSpPr>
          <p:cNvPr id="581" name="object 86">
            <a:extLst>
              <a:ext uri="{FF2B5EF4-FFF2-40B4-BE49-F238E27FC236}">
                <a16:creationId xmlns:a16="http://schemas.microsoft.com/office/drawing/2014/main" id="{EFB196ED-1DCB-E226-B967-7A5C5315F2C2}"/>
              </a:ext>
            </a:extLst>
          </p:cNvPr>
          <p:cNvSpPr txBox="1"/>
          <p:nvPr/>
        </p:nvSpPr>
        <p:spPr>
          <a:xfrm>
            <a:off x="7261688" y="2349115"/>
            <a:ext cx="2112010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製品</a:t>
            </a:r>
            <a:r>
              <a:rPr sz="500" spc="-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上の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特</a:t>
            </a:r>
            <a:r>
              <a:rPr sz="50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定</a:t>
            </a:r>
            <a:r>
              <a:rPr sz="50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ウイ</a:t>
            </a:r>
            <a:r>
              <a:rPr sz="50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00" spc="-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ス</a:t>
            </a:r>
            <a:r>
              <a:rPr sz="500" spc="-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の</a:t>
            </a:r>
            <a:r>
              <a:rPr sz="50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数</a:t>
            </a:r>
            <a:r>
              <a:rPr sz="500" spc="-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を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減</a:t>
            </a:r>
            <a:r>
              <a:rPr sz="500" spc="-9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少</a:t>
            </a:r>
            <a:r>
              <a:rPr sz="500" spc="-114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さ</a:t>
            </a:r>
            <a:r>
              <a:rPr sz="500" spc="-9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せ</a:t>
            </a:r>
            <a:r>
              <a:rPr sz="50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ま</a:t>
            </a:r>
            <a:r>
              <a:rPr sz="500" spc="-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す</a:t>
            </a:r>
            <a:r>
              <a:rPr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  <a:endParaRPr sz="500" dirty="0">
              <a:latin typeface="MS PGothic Regular"/>
              <a:cs typeface="A-OTF Gothic BBB Pro"/>
            </a:endParaRPr>
          </a:p>
        </p:txBody>
      </p:sp>
      <p:sp>
        <p:nvSpPr>
          <p:cNvPr id="582" name="object 38">
            <a:extLst>
              <a:ext uri="{FF2B5EF4-FFF2-40B4-BE49-F238E27FC236}">
                <a16:creationId xmlns:a16="http://schemas.microsoft.com/office/drawing/2014/main" id="{EF95896F-391C-2F55-F91D-6E76B1900C55}"/>
              </a:ext>
            </a:extLst>
          </p:cNvPr>
          <p:cNvSpPr txBox="1"/>
          <p:nvPr/>
        </p:nvSpPr>
        <p:spPr>
          <a:xfrm>
            <a:off x="5656552" y="2215739"/>
            <a:ext cx="785190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T5型</a:t>
            </a:r>
            <a:endParaRPr lang="en-US" altLang="ja-JP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サテンシルバー色</a:t>
            </a:r>
            <a:endParaRPr lang="en-US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塗装</a:t>
            </a: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83" name="object 38">
            <a:extLst>
              <a:ext uri="{FF2B5EF4-FFF2-40B4-BE49-F238E27FC236}">
                <a16:creationId xmlns:a16="http://schemas.microsoft.com/office/drawing/2014/main" id="{83819766-1870-BCD4-032F-777A06FE081B}"/>
              </a:ext>
            </a:extLst>
          </p:cNvPr>
          <p:cNvSpPr txBox="1"/>
          <p:nvPr/>
        </p:nvSpPr>
        <p:spPr>
          <a:xfrm>
            <a:off x="6383879" y="2211861"/>
            <a:ext cx="785190" cy="269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T5型</a:t>
            </a:r>
            <a:endParaRPr lang="en-US" altLang="ja-JP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オフブラック色</a:t>
            </a:r>
            <a:endParaRPr lang="en-US" altLang="ja-JP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（塗装）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84" name="object 69">
            <a:extLst>
              <a:ext uri="{FF2B5EF4-FFF2-40B4-BE49-F238E27FC236}">
                <a16:creationId xmlns:a16="http://schemas.microsoft.com/office/drawing/2014/main" id="{5F127485-14A4-8D9F-C4BF-F627DB5B8A0B}"/>
              </a:ext>
            </a:extLst>
          </p:cNvPr>
          <p:cNvSpPr/>
          <p:nvPr/>
        </p:nvSpPr>
        <p:spPr>
          <a:xfrm>
            <a:off x="5587077" y="3928169"/>
            <a:ext cx="764540" cy="470687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69">
            <a:extLst>
              <a:ext uri="{FF2B5EF4-FFF2-40B4-BE49-F238E27FC236}">
                <a16:creationId xmlns:a16="http://schemas.microsoft.com/office/drawing/2014/main" id="{16933042-8F3B-5247-011A-5EB108622210}"/>
              </a:ext>
            </a:extLst>
          </p:cNvPr>
          <p:cNvSpPr/>
          <p:nvPr/>
        </p:nvSpPr>
        <p:spPr>
          <a:xfrm>
            <a:off x="6420794" y="3928169"/>
            <a:ext cx="764540" cy="470687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42">
            <a:extLst>
              <a:ext uri="{FF2B5EF4-FFF2-40B4-BE49-F238E27FC236}">
                <a16:creationId xmlns:a16="http://schemas.microsoft.com/office/drawing/2014/main" id="{DB6EC418-1353-660F-14FA-C5A87E34674A}"/>
              </a:ext>
            </a:extLst>
          </p:cNvPr>
          <p:cNvSpPr txBox="1"/>
          <p:nvPr/>
        </p:nvSpPr>
        <p:spPr>
          <a:xfrm>
            <a:off x="5582391" y="4399852"/>
            <a:ext cx="677545" cy="18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ts val="655"/>
              </a:lnSpc>
              <a:spcBef>
                <a:spcPts val="100"/>
              </a:spcBef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T3型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655"/>
              </a:lnSpc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オフブラック色（塗装</a:t>
            </a: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87" name="object 43">
            <a:extLst>
              <a:ext uri="{FF2B5EF4-FFF2-40B4-BE49-F238E27FC236}">
                <a16:creationId xmlns:a16="http://schemas.microsoft.com/office/drawing/2014/main" id="{931D5B02-2102-D80F-8FBE-8E47D0A31A94}"/>
              </a:ext>
            </a:extLst>
          </p:cNvPr>
          <p:cNvSpPr txBox="1"/>
          <p:nvPr/>
        </p:nvSpPr>
        <p:spPr>
          <a:xfrm>
            <a:off x="6429602" y="4399852"/>
            <a:ext cx="493395" cy="181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5"/>
              </a:lnSpc>
              <a:spcBef>
                <a:spcPts val="100"/>
              </a:spcBef>
            </a:pPr>
            <a:r>
              <a:rPr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T3型</a:t>
            </a:r>
            <a:endParaRPr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655"/>
              </a:lnSpc>
            </a:pPr>
            <a:r>
              <a:rPr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真鍮色（メッキ）</a:t>
            </a:r>
            <a:endParaRPr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724" name="グループ化 723">
            <a:extLst>
              <a:ext uri="{FF2B5EF4-FFF2-40B4-BE49-F238E27FC236}">
                <a16:creationId xmlns:a16="http://schemas.microsoft.com/office/drawing/2014/main" id="{F9CCA702-1DB4-AC8D-F7A3-F929E004672E}"/>
              </a:ext>
            </a:extLst>
          </p:cNvPr>
          <p:cNvGrpSpPr/>
          <p:nvPr/>
        </p:nvGrpSpPr>
        <p:grpSpPr>
          <a:xfrm>
            <a:off x="5794310" y="4083478"/>
            <a:ext cx="381838" cy="152349"/>
            <a:chOff x="5818432" y="4241720"/>
            <a:chExt cx="381838" cy="152349"/>
          </a:xfrm>
        </p:grpSpPr>
        <p:pic>
          <p:nvPicPr>
            <p:cNvPr id="588" name="object 97">
              <a:extLst>
                <a:ext uri="{FF2B5EF4-FFF2-40B4-BE49-F238E27FC236}">
                  <a16:creationId xmlns:a16="http://schemas.microsoft.com/office/drawing/2014/main" id="{8A8BB1C8-3A62-6FA2-1673-733B9B97EEF2}"/>
                </a:ext>
              </a:extLst>
            </p:cNvPr>
            <p:cNvPicPr/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432" y="4241720"/>
              <a:ext cx="165239" cy="152349"/>
            </a:xfrm>
            <a:prstGeom prst="rect">
              <a:avLst/>
            </a:prstGeom>
          </p:spPr>
        </p:pic>
        <p:pic>
          <p:nvPicPr>
            <p:cNvPr id="589" name="object 98">
              <a:extLst>
                <a:ext uri="{FF2B5EF4-FFF2-40B4-BE49-F238E27FC236}">
                  <a16:creationId xmlns:a16="http://schemas.microsoft.com/office/drawing/2014/main" id="{2BC218B4-26AB-6479-2CB2-FA188125F0F3}"/>
                </a:ext>
              </a:extLst>
            </p:cNvPr>
            <p:cNvPicPr/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260" y="4243816"/>
              <a:ext cx="161010" cy="147650"/>
            </a:xfrm>
            <a:prstGeom prst="rect">
              <a:avLst/>
            </a:prstGeom>
          </p:spPr>
        </p:pic>
      </p:grpSp>
      <p:grpSp>
        <p:nvGrpSpPr>
          <p:cNvPr id="723" name="グループ化 722">
            <a:extLst>
              <a:ext uri="{FF2B5EF4-FFF2-40B4-BE49-F238E27FC236}">
                <a16:creationId xmlns:a16="http://schemas.microsoft.com/office/drawing/2014/main" id="{FB4352A0-F14F-595E-0118-FF26109D0ABD}"/>
              </a:ext>
            </a:extLst>
          </p:cNvPr>
          <p:cNvGrpSpPr/>
          <p:nvPr/>
        </p:nvGrpSpPr>
        <p:grpSpPr>
          <a:xfrm>
            <a:off x="6599630" y="4083009"/>
            <a:ext cx="382651" cy="151345"/>
            <a:chOff x="6623752" y="4241251"/>
            <a:chExt cx="382651" cy="151345"/>
          </a:xfrm>
        </p:grpSpPr>
        <p:pic>
          <p:nvPicPr>
            <p:cNvPr id="590" name="object 99">
              <a:extLst>
                <a:ext uri="{FF2B5EF4-FFF2-40B4-BE49-F238E27FC236}">
                  <a16:creationId xmlns:a16="http://schemas.microsoft.com/office/drawing/2014/main" id="{8FADC27E-63C5-A5D9-44FB-F44EE640E445}"/>
                </a:ext>
              </a:extLst>
            </p:cNvPr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752" y="4241251"/>
              <a:ext cx="165620" cy="151345"/>
            </a:xfrm>
            <a:prstGeom prst="rect">
              <a:avLst/>
            </a:prstGeom>
          </p:spPr>
        </p:pic>
        <p:pic>
          <p:nvPicPr>
            <p:cNvPr id="591" name="object 100">
              <a:extLst>
                <a:ext uri="{FF2B5EF4-FFF2-40B4-BE49-F238E27FC236}">
                  <a16:creationId xmlns:a16="http://schemas.microsoft.com/office/drawing/2014/main" id="{2B11D551-8ED3-9F1C-726C-8CB67E76139D}"/>
                </a:ext>
              </a:extLst>
            </p:cNvPr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440" y="4243676"/>
              <a:ext cx="161963" cy="147256"/>
            </a:xfrm>
            <a:prstGeom prst="rect">
              <a:avLst/>
            </a:prstGeom>
          </p:spPr>
        </p:pic>
      </p:grpSp>
      <p:sp>
        <p:nvSpPr>
          <p:cNvPr id="592" name="object 61">
            <a:extLst>
              <a:ext uri="{FF2B5EF4-FFF2-40B4-BE49-F238E27FC236}">
                <a16:creationId xmlns:a16="http://schemas.microsoft.com/office/drawing/2014/main" id="{E8A8CD16-7426-B972-1883-E273BAA6BACF}"/>
              </a:ext>
            </a:extLst>
          </p:cNvPr>
          <p:cNvSpPr txBox="1"/>
          <p:nvPr/>
        </p:nvSpPr>
        <p:spPr>
          <a:xfrm>
            <a:off x="5523622" y="3784857"/>
            <a:ext cx="1661712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3592829" algn="l"/>
              </a:tabLst>
            </a:pPr>
            <a:r>
              <a:rPr lang="en" altLang="ja-JP" sz="700" b="1" dirty="0">
                <a:solidFill>
                  <a:srgbClr val="231F20"/>
                </a:solidFill>
                <a:latin typeface="Kozuka Gothic Pr6N"/>
                <a:cs typeface="Kozuka Gothic Pr6N"/>
              </a:rPr>
              <a:t>T3</a:t>
            </a:r>
            <a:r>
              <a:rPr lang="ja-JP" altLang="en-US" sz="700" b="1">
                <a:solidFill>
                  <a:srgbClr val="231F20"/>
                </a:solidFill>
                <a:latin typeface="Kozuka Gothic Pr6N"/>
                <a:cs typeface="Kozuka Gothic Pr6N"/>
              </a:rPr>
              <a:t>型（つまみ取っ手）</a:t>
            </a:r>
            <a:r>
              <a:rPr lang="en-US" altLang="ja-JP" sz="600" dirty="0">
                <a:latin typeface="ＭＳ Ｐゴシック" pitchFamily="50" charset="-128"/>
              </a:rPr>
              <a:t> ※1</a:t>
            </a:r>
            <a:r>
              <a:rPr lang="en-US" altLang="ja-JP" sz="700" b="1" dirty="0">
                <a:solidFill>
                  <a:srgbClr val="231F20"/>
                </a:solidFill>
                <a:latin typeface="Kozuka Gothic Pr6N"/>
                <a:cs typeface="Kozuka Gothic Pr6N"/>
              </a:rPr>
              <a:t> </a:t>
            </a:r>
            <a:r>
              <a:rPr lang="ja-JP" altLang="en-US" sz="825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ねじ長さ：</a:t>
            </a:r>
            <a:r>
              <a:rPr lang="en-US" altLang="ja-JP" sz="825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28</a:t>
            </a:r>
            <a:r>
              <a:rPr lang="ja-JP" altLang="en-US" sz="825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㎜</a:t>
            </a:r>
            <a:endParaRPr sz="825" baseline="5050" dirty="0">
              <a:latin typeface="MS PGothic Regular"/>
              <a:cs typeface="A-OTF Gothic BBB Pro"/>
            </a:endParaRPr>
          </a:p>
        </p:txBody>
      </p:sp>
      <p:sp>
        <p:nvSpPr>
          <p:cNvPr id="593" name="object 69">
            <a:extLst>
              <a:ext uri="{FF2B5EF4-FFF2-40B4-BE49-F238E27FC236}">
                <a16:creationId xmlns:a16="http://schemas.microsoft.com/office/drawing/2014/main" id="{752AF2E9-873B-B17B-AEB3-4EFD49445D7A}"/>
              </a:ext>
            </a:extLst>
          </p:cNvPr>
          <p:cNvSpPr/>
          <p:nvPr/>
        </p:nvSpPr>
        <p:spPr>
          <a:xfrm>
            <a:off x="7267417" y="3928517"/>
            <a:ext cx="764540" cy="470687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69">
            <a:extLst>
              <a:ext uri="{FF2B5EF4-FFF2-40B4-BE49-F238E27FC236}">
                <a16:creationId xmlns:a16="http://schemas.microsoft.com/office/drawing/2014/main" id="{90A50410-6024-2E27-2BCD-C3E3EA0B4FD5}"/>
              </a:ext>
            </a:extLst>
          </p:cNvPr>
          <p:cNvSpPr/>
          <p:nvPr/>
        </p:nvSpPr>
        <p:spPr>
          <a:xfrm>
            <a:off x="8105637" y="3928169"/>
            <a:ext cx="764540" cy="471035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44">
            <a:extLst>
              <a:ext uri="{FF2B5EF4-FFF2-40B4-BE49-F238E27FC236}">
                <a16:creationId xmlns:a16="http://schemas.microsoft.com/office/drawing/2014/main" id="{1948434C-4FE4-BC7E-08FF-06E8A8C63E72}"/>
              </a:ext>
            </a:extLst>
          </p:cNvPr>
          <p:cNvSpPr txBox="1"/>
          <p:nvPr/>
        </p:nvSpPr>
        <p:spPr>
          <a:xfrm>
            <a:off x="7268040" y="4409653"/>
            <a:ext cx="677545" cy="18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ts val="655"/>
              </a:lnSpc>
              <a:spcBef>
                <a:spcPts val="100"/>
              </a:spcBef>
            </a:pPr>
            <a:r>
              <a:rPr lang="en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T4</a:t>
            </a: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型</a:t>
            </a:r>
            <a:endParaRPr lang="ja-JP" altLang="en-US"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655"/>
              </a:lnSpc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オフブラック色（塗装）</a:t>
            </a:r>
            <a:endParaRPr lang="ja-JP" altLang="en-US"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96" name="object 45">
            <a:extLst>
              <a:ext uri="{FF2B5EF4-FFF2-40B4-BE49-F238E27FC236}">
                <a16:creationId xmlns:a16="http://schemas.microsoft.com/office/drawing/2014/main" id="{BBBC693C-0626-7780-6BCF-03C9AA78648A}"/>
              </a:ext>
            </a:extLst>
          </p:cNvPr>
          <p:cNvSpPr txBox="1"/>
          <p:nvPr/>
        </p:nvSpPr>
        <p:spPr>
          <a:xfrm>
            <a:off x="8115180" y="4409653"/>
            <a:ext cx="493395" cy="18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5"/>
              </a:lnSpc>
              <a:spcBef>
                <a:spcPts val="100"/>
              </a:spcBef>
            </a:pPr>
            <a:r>
              <a:rPr lang="en" altLang="ja-JP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T4</a:t>
            </a: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型</a:t>
            </a:r>
            <a:endParaRPr lang="ja-JP" altLang="en-US"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655"/>
              </a:lnSpc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真鍮色（メッキ）</a:t>
            </a:r>
            <a:endParaRPr lang="ja-JP" altLang="en-US"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97" name="object 63">
            <a:extLst>
              <a:ext uri="{FF2B5EF4-FFF2-40B4-BE49-F238E27FC236}">
                <a16:creationId xmlns:a16="http://schemas.microsoft.com/office/drawing/2014/main" id="{28B8B124-8E6A-797F-A58D-351D044BA668}"/>
              </a:ext>
            </a:extLst>
          </p:cNvPr>
          <p:cNvSpPr txBox="1"/>
          <p:nvPr/>
        </p:nvSpPr>
        <p:spPr>
          <a:xfrm>
            <a:off x="8302765" y="3760903"/>
            <a:ext cx="770460" cy="153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0"/>
              </a:lnSpc>
              <a:spcBef>
                <a:spcPts val="100"/>
              </a:spcBef>
            </a:pPr>
            <a:r>
              <a:rPr lang="ja-JP" altLang="en-US" sz="800" baseline="5050">
                <a:solidFill>
                  <a:srgbClr val="231F20"/>
                </a:solidFill>
                <a:latin typeface="MS PGothic Regular"/>
                <a:cs typeface="A-OTF Gothic BBB Pro"/>
              </a:rPr>
              <a:t>ねじピッチ：</a:t>
            </a:r>
            <a:r>
              <a:rPr lang="en-US" altLang="ja-JP" sz="800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90</a:t>
            </a:r>
            <a:r>
              <a:rPr lang="en" altLang="ja-JP" sz="800" baseline="5050" dirty="0">
                <a:solidFill>
                  <a:srgbClr val="231F20"/>
                </a:solidFill>
                <a:latin typeface="MS PGothic Regular"/>
                <a:cs typeface="A-OTF Gothic BBB Pro"/>
              </a:rPr>
              <a:t>mm</a:t>
            </a:r>
            <a:r>
              <a:rPr lang="ja-JP" altLang="en" sz="800" baseline="5050">
                <a:solidFill>
                  <a:srgbClr val="231F20"/>
                </a:solidFill>
                <a:latin typeface="MS PGothic Regular"/>
                <a:cs typeface="A-OTF Gothic BBB Pro"/>
              </a:rPr>
              <a:t>／</a:t>
            </a:r>
            <a:endParaRPr lang="en-US" altLang="ja-JP" sz="800" baseline="505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0">
              <a:lnSpc>
                <a:spcPts val="460"/>
              </a:lnSpc>
              <a:spcBef>
                <a:spcPts val="100"/>
              </a:spcBef>
            </a:pPr>
            <a:r>
              <a:rPr sz="550" spc="-30" dirty="0">
                <a:solidFill>
                  <a:srgbClr val="231F20"/>
                </a:solidFill>
                <a:latin typeface="MS PGothic Regular"/>
                <a:cs typeface="A-OTF Gothic BBB Pro"/>
              </a:rPr>
              <a:t>ねじ長さ：28</a:t>
            </a:r>
            <a:r>
              <a:rPr lang="en-US" sz="550" spc="-30" dirty="0">
                <a:solidFill>
                  <a:srgbClr val="231F20"/>
                </a:solidFill>
                <a:latin typeface="MS PGothic Regular"/>
                <a:cs typeface="A-OTF Gothic BBB Pro"/>
              </a:rPr>
              <a:t>mm</a:t>
            </a:r>
            <a:endParaRPr sz="550" spc="-30" dirty="0">
              <a:latin typeface="MS PGothic Regular"/>
              <a:cs typeface="A-OTF Gothic BBB Pro"/>
            </a:endParaRPr>
          </a:p>
        </p:txBody>
      </p:sp>
      <p:grpSp>
        <p:nvGrpSpPr>
          <p:cNvPr id="722" name="グループ化 721">
            <a:extLst>
              <a:ext uri="{FF2B5EF4-FFF2-40B4-BE49-F238E27FC236}">
                <a16:creationId xmlns:a16="http://schemas.microsoft.com/office/drawing/2014/main" id="{F761FFD9-1BA5-7EC2-DF36-DB7F0E6BAAC6}"/>
              </a:ext>
            </a:extLst>
          </p:cNvPr>
          <p:cNvGrpSpPr/>
          <p:nvPr/>
        </p:nvGrpSpPr>
        <p:grpSpPr>
          <a:xfrm>
            <a:off x="7522327" y="3957745"/>
            <a:ext cx="277748" cy="401637"/>
            <a:chOff x="7535196" y="4138532"/>
            <a:chExt cx="277748" cy="401637"/>
          </a:xfrm>
        </p:grpSpPr>
        <p:pic>
          <p:nvPicPr>
            <p:cNvPr id="598" name="object 101">
              <a:extLst>
                <a:ext uri="{FF2B5EF4-FFF2-40B4-BE49-F238E27FC236}">
                  <a16:creationId xmlns:a16="http://schemas.microsoft.com/office/drawing/2014/main" id="{C68D4153-E79B-DE7F-3E19-6B695A187770}"/>
                </a:ext>
              </a:extLst>
            </p:cNvPr>
            <p:cNvPicPr/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5196" y="4138532"/>
              <a:ext cx="105983" cy="401637"/>
            </a:xfrm>
            <a:prstGeom prst="rect">
              <a:avLst/>
            </a:prstGeom>
          </p:spPr>
        </p:pic>
        <p:pic>
          <p:nvPicPr>
            <p:cNvPr id="599" name="object 102">
              <a:extLst>
                <a:ext uri="{FF2B5EF4-FFF2-40B4-BE49-F238E27FC236}">
                  <a16:creationId xmlns:a16="http://schemas.microsoft.com/office/drawing/2014/main" id="{1A97F2F7-76E3-71F4-C8A3-CACA2F5803CC}"/>
                </a:ext>
              </a:extLst>
            </p:cNvPr>
            <p:cNvPicPr/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3327" y="4140615"/>
              <a:ext cx="99617" cy="391820"/>
            </a:xfrm>
            <a:prstGeom prst="rect">
              <a:avLst/>
            </a:prstGeom>
          </p:spPr>
        </p:pic>
      </p:grpSp>
      <p:grpSp>
        <p:nvGrpSpPr>
          <p:cNvPr id="721" name="グループ化 720">
            <a:extLst>
              <a:ext uri="{FF2B5EF4-FFF2-40B4-BE49-F238E27FC236}">
                <a16:creationId xmlns:a16="http://schemas.microsoft.com/office/drawing/2014/main" id="{80F4E2F9-920E-829A-84F0-31E57C8D4B79}"/>
              </a:ext>
            </a:extLst>
          </p:cNvPr>
          <p:cNvGrpSpPr/>
          <p:nvPr/>
        </p:nvGrpSpPr>
        <p:grpSpPr>
          <a:xfrm>
            <a:off x="8353352" y="3958444"/>
            <a:ext cx="276948" cy="400481"/>
            <a:chOff x="8366221" y="4139231"/>
            <a:chExt cx="276948" cy="400481"/>
          </a:xfrm>
        </p:grpSpPr>
        <p:pic>
          <p:nvPicPr>
            <p:cNvPr id="600" name="object 103">
              <a:extLst>
                <a:ext uri="{FF2B5EF4-FFF2-40B4-BE49-F238E27FC236}">
                  <a16:creationId xmlns:a16="http://schemas.microsoft.com/office/drawing/2014/main" id="{5B39A8E7-960E-B923-DBC8-4563ECB65197}"/>
                </a:ext>
              </a:extLst>
            </p:cNvPr>
            <p:cNvPicPr/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221" y="4139231"/>
              <a:ext cx="105721" cy="400481"/>
            </a:xfrm>
            <a:prstGeom prst="rect">
              <a:avLst/>
            </a:prstGeom>
          </p:spPr>
        </p:pic>
        <p:pic>
          <p:nvPicPr>
            <p:cNvPr id="601" name="object 104">
              <a:extLst>
                <a:ext uri="{FF2B5EF4-FFF2-40B4-BE49-F238E27FC236}">
                  <a16:creationId xmlns:a16="http://schemas.microsoft.com/office/drawing/2014/main" id="{5BE6F7B4-7B3E-C6CE-8027-A48FC3B0D9D0}"/>
                </a:ext>
              </a:extLst>
            </p:cNvPr>
            <p:cNvPicPr/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854" y="4141377"/>
              <a:ext cx="99315" cy="390753"/>
            </a:xfrm>
            <a:prstGeom prst="rect">
              <a:avLst/>
            </a:prstGeom>
          </p:spPr>
        </p:pic>
      </p:grpSp>
      <p:sp>
        <p:nvSpPr>
          <p:cNvPr id="602" name="object 62">
            <a:extLst>
              <a:ext uri="{FF2B5EF4-FFF2-40B4-BE49-F238E27FC236}">
                <a16:creationId xmlns:a16="http://schemas.microsoft.com/office/drawing/2014/main" id="{AA5B8676-D729-6374-C89F-EBBAA6A4BE8C}"/>
              </a:ext>
            </a:extLst>
          </p:cNvPr>
          <p:cNvSpPr txBox="1"/>
          <p:nvPr/>
        </p:nvSpPr>
        <p:spPr>
          <a:xfrm>
            <a:off x="7220312" y="3774578"/>
            <a:ext cx="1266714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3592829" algn="l"/>
              </a:tabLst>
            </a:pPr>
            <a:r>
              <a:rPr lang="en" altLang="ja-JP" sz="700" b="1" dirty="0">
                <a:solidFill>
                  <a:srgbClr val="231F20"/>
                </a:solidFill>
                <a:latin typeface="Kozuka Gothic Pr6N"/>
                <a:cs typeface="Kozuka Gothic Pr6N"/>
              </a:rPr>
              <a:t>T4</a:t>
            </a:r>
            <a:r>
              <a:rPr lang="ja-JP" altLang="en-US" sz="700" b="1">
                <a:solidFill>
                  <a:srgbClr val="231F20"/>
                </a:solidFill>
                <a:latin typeface="Kozuka Gothic Pr6N"/>
                <a:cs typeface="Kozuka Gothic Pr6N"/>
              </a:rPr>
              <a:t>型（アーチ型取っ手）</a:t>
            </a:r>
            <a:r>
              <a:rPr lang="en-US" altLang="ja-JP" sz="600" dirty="0">
                <a:latin typeface="ＭＳ Ｐゴシック" pitchFamily="50" charset="-128"/>
              </a:rPr>
              <a:t> ※1</a:t>
            </a:r>
            <a:endParaRPr sz="825" baseline="55555" dirty="0">
              <a:latin typeface="MS PGothic Regular"/>
              <a:cs typeface="A-OTF Gothic BBB Pro"/>
            </a:endParaRPr>
          </a:p>
        </p:txBody>
      </p:sp>
      <p:sp>
        <p:nvSpPr>
          <p:cNvPr id="603" name="object 34">
            <a:extLst>
              <a:ext uri="{FF2B5EF4-FFF2-40B4-BE49-F238E27FC236}">
                <a16:creationId xmlns:a16="http://schemas.microsoft.com/office/drawing/2014/main" id="{06E5A78F-D13C-2EA2-9D75-616428EA95A9}"/>
              </a:ext>
            </a:extLst>
          </p:cNvPr>
          <p:cNvSpPr txBox="1"/>
          <p:nvPr/>
        </p:nvSpPr>
        <p:spPr>
          <a:xfrm>
            <a:off x="158751" y="4722295"/>
            <a:ext cx="3681275" cy="132087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889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70"/>
              </a:spcBef>
            </a:pPr>
            <a:r>
              <a:rPr sz="800" b="1" spc="-35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扉デ</a:t>
            </a:r>
            <a:r>
              <a:rPr sz="800" b="1" spc="-4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ザ</a:t>
            </a:r>
            <a:r>
              <a:rPr sz="800" b="1" spc="-114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イ</a:t>
            </a:r>
            <a:r>
              <a:rPr sz="800" b="1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ン</a:t>
            </a:r>
            <a:endParaRPr sz="800">
              <a:latin typeface="+mj-ea"/>
              <a:ea typeface="+mj-ea"/>
              <a:cs typeface="Kozuka Gothic Pr6N"/>
            </a:endParaRPr>
          </a:p>
        </p:txBody>
      </p:sp>
      <p:sp>
        <p:nvSpPr>
          <p:cNvPr id="604" name="object 37">
            <a:extLst>
              <a:ext uri="{FF2B5EF4-FFF2-40B4-BE49-F238E27FC236}">
                <a16:creationId xmlns:a16="http://schemas.microsoft.com/office/drawing/2014/main" id="{6DFC8D88-EE55-ECFA-9801-59D5E4324ECB}"/>
              </a:ext>
            </a:extLst>
          </p:cNvPr>
          <p:cNvSpPr txBox="1"/>
          <p:nvPr/>
        </p:nvSpPr>
        <p:spPr>
          <a:xfrm>
            <a:off x="276465" y="5680241"/>
            <a:ext cx="712586" cy="33041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</a:pPr>
            <a:r>
              <a:rPr sz="700" spc="-1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フ</a:t>
            </a:r>
            <a:r>
              <a:rPr sz="700" spc="-1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700" spc="-3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700" spc="-1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トタ</a:t>
            </a:r>
            <a:r>
              <a:rPr sz="700" spc="-1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7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endParaRPr sz="700" dirty="0">
              <a:latin typeface="MS PGothic Regular"/>
              <a:cs typeface="A-OTF Gothic BBB Pro"/>
            </a:endParaRPr>
          </a:p>
          <a:p>
            <a:pPr marL="1905" marR="5080" indent="8255">
              <a:lnSpc>
                <a:spcPct val="106100"/>
              </a:lnSpc>
              <a:spcBef>
                <a:spcPts val="135"/>
              </a:spcBef>
            </a:pPr>
            <a:r>
              <a:rPr sz="550" spc="-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取っ</a:t>
            </a:r>
            <a:r>
              <a:rPr sz="550" spc="-4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手</a:t>
            </a:r>
            <a:r>
              <a:rPr sz="550" spc="-2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が</a:t>
            </a:r>
            <a:r>
              <a:rPr sz="550" spc="-1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つ</a:t>
            </a:r>
            <a:r>
              <a:rPr sz="550" spc="-1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spc="-11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50" spc="-9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ン</a:t>
            </a:r>
            <a:r>
              <a:rPr sz="550" spc="-3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r>
              <a:rPr sz="550" spc="-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な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r>
              <a:rPr sz="550" spc="-1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フ</a:t>
            </a:r>
            <a:r>
              <a:rPr sz="550" spc="-1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550" spc="-2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デ</a:t>
            </a:r>
            <a:r>
              <a:rPr sz="55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ザ</a:t>
            </a:r>
            <a:r>
              <a:rPr sz="550" spc="-1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3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ン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605" name="object 46">
            <a:extLst>
              <a:ext uri="{FF2B5EF4-FFF2-40B4-BE49-F238E27FC236}">
                <a16:creationId xmlns:a16="http://schemas.microsoft.com/office/drawing/2014/main" id="{CC4CD599-E0A8-CC06-9859-8D1C1708E039}"/>
              </a:ext>
            </a:extLst>
          </p:cNvPr>
          <p:cNvSpPr txBox="1"/>
          <p:nvPr/>
        </p:nvSpPr>
        <p:spPr>
          <a:xfrm>
            <a:off x="1128717" y="5680196"/>
            <a:ext cx="848952" cy="57291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</a:pPr>
            <a:r>
              <a:rPr sz="700" spc="-1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フ</a:t>
            </a:r>
            <a:r>
              <a:rPr sz="700" spc="-1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700" spc="-3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700" spc="-1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700" spc="-19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タ</a:t>
            </a:r>
            <a:r>
              <a:rPr sz="700" spc="-1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70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チ</a:t>
            </a:r>
            <a:r>
              <a:rPr sz="700" spc="-1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タ</a:t>
            </a:r>
            <a:r>
              <a:rPr sz="700" spc="-1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7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endParaRPr sz="700" dirty="0">
              <a:latin typeface="MS PGothic Regular"/>
              <a:cs typeface="A-OTF Gothic BBB Pro"/>
            </a:endParaRPr>
          </a:p>
          <a:p>
            <a:pPr marL="10795">
              <a:lnSpc>
                <a:spcPct val="100000"/>
              </a:lnSpc>
              <a:spcBef>
                <a:spcPts val="175"/>
              </a:spcBef>
            </a:pPr>
            <a:r>
              <a:rPr sz="550" spc="-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取っ</a:t>
            </a:r>
            <a:r>
              <a:rPr sz="550" spc="-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手</a:t>
            </a:r>
            <a:r>
              <a:rPr sz="550" spc="-6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の</a:t>
            </a:r>
            <a:r>
              <a:rPr sz="55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な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endParaRPr lang="en-US" sz="55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0795">
              <a:lnSpc>
                <a:spcPct val="100000"/>
              </a:lnSpc>
              <a:spcBef>
                <a:spcPts val="175"/>
              </a:spcBef>
            </a:pPr>
            <a:r>
              <a:rPr sz="55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r>
              <a:rPr sz="550" spc="-1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1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50" spc="-11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ュ</a:t>
            </a: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オ</a:t>
            </a:r>
            <a:r>
              <a:rPr sz="55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r>
              <a:rPr sz="550" spc="-3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ン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式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  <a:endParaRPr sz="550" dirty="0">
              <a:latin typeface="MS PGothic Regular"/>
              <a:cs typeface="A-OTF Gothic BBB Pro"/>
            </a:endParaRPr>
          </a:p>
          <a:p>
            <a:pPr marL="63500" marR="5080" indent="-63500">
              <a:spcBef>
                <a:spcPts val="185"/>
              </a:spcBef>
            </a:pPr>
            <a:r>
              <a:rPr sz="50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sz="500" spc="-50" dirty="0" err="1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タッチラッチ機構のため</a:t>
            </a:r>
            <a:r>
              <a:rPr sz="500" spc="-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、</a:t>
            </a:r>
            <a:endParaRPr lang="en-US" altLang="ja-JP" sz="500" spc="-50" dirty="0">
              <a:solidFill>
                <a:srgbClr val="231F20"/>
              </a:solidFill>
              <a:latin typeface="+mn-ea"/>
              <a:ea typeface="+mn-ea"/>
              <a:cs typeface="A-OTF Gothic BBB Pro"/>
            </a:endParaRPr>
          </a:p>
          <a:p>
            <a:pPr marL="63500" marR="5080" indent="-63500">
              <a:lnSpc>
                <a:spcPct val="116700"/>
              </a:lnSpc>
              <a:spcBef>
                <a:spcPts val="185"/>
              </a:spcBef>
            </a:pPr>
            <a:r>
              <a:rPr lang="ja-JP" altLang="en-US" sz="500" spc="-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　　</a:t>
            </a:r>
            <a:r>
              <a:rPr sz="500" spc="-50" dirty="0" err="1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取っ手は不要です</a:t>
            </a:r>
            <a:r>
              <a:rPr sz="50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  <a:endParaRPr sz="500" spc="-50" dirty="0">
              <a:latin typeface="MS PGothic Regular"/>
              <a:cs typeface="A-OTF Gothic BBB Pro"/>
            </a:endParaRPr>
          </a:p>
        </p:txBody>
      </p:sp>
      <p:sp>
        <p:nvSpPr>
          <p:cNvPr id="606" name="object 47">
            <a:extLst>
              <a:ext uri="{FF2B5EF4-FFF2-40B4-BE49-F238E27FC236}">
                <a16:creationId xmlns:a16="http://schemas.microsoft.com/office/drawing/2014/main" id="{3EEE766E-C27B-ECAD-A24C-B6D80EEA56FC}"/>
              </a:ext>
            </a:extLst>
          </p:cNvPr>
          <p:cNvSpPr txBox="1"/>
          <p:nvPr/>
        </p:nvSpPr>
        <p:spPr>
          <a:xfrm>
            <a:off x="1977607" y="5680050"/>
            <a:ext cx="1214218" cy="36881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6985">
              <a:lnSpc>
                <a:spcPct val="100000"/>
              </a:lnSpc>
              <a:spcBef>
                <a:spcPts val="320"/>
              </a:spcBef>
            </a:pPr>
            <a:r>
              <a:rPr sz="70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框</a:t>
            </a:r>
            <a:r>
              <a:rPr sz="700" spc="-1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タ</a:t>
            </a:r>
            <a:r>
              <a:rPr sz="700" spc="-1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イプ</a:t>
            </a:r>
            <a:endParaRPr sz="700" dirty="0">
              <a:latin typeface="MS PGothic Regular"/>
              <a:cs typeface="A-OTF Gothic BBB Pro"/>
            </a:endParaRPr>
          </a:p>
          <a:p>
            <a:pPr marL="6985" marR="5080" indent="-6985">
              <a:lnSpc>
                <a:spcPct val="106100"/>
              </a:lnSpc>
              <a:spcBef>
                <a:spcPts val="235"/>
              </a:spcBef>
            </a:pPr>
            <a:r>
              <a:rPr sz="550" spc="-13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よ</a:t>
            </a: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り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重</a:t>
            </a:r>
            <a:r>
              <a:rPr sz="550" spc="-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厚な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雰囲</a:t>
            </a:r>
            <a:r>
              <a:rPr sz="55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気</a:t>
            </a: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を</a:t>
            </a:r>
            <a:r>
              <a:rPr sz="550" spc="-1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つ</a:t>
            </a:r>
            <a:r>
              <a:rPr sz="550" spc="-1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る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endParaRPr lang="en-US" altLang="ja-JP" sz="55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6985" marR="5080" indent="-6985">
              <a:lnSpc>
                <a:spcPct val="106100"/>
              </a:lnSpc>
              <a:spcBef>
                <a:spcPts val="235"/>
              </a:spcBef>
            </a:pP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框</a:t>
            </a:r>
            <a:r>
              <a:rPr sz="550" spc="-2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組</a:t>
            </a:r>
            <a:r>
              <a:rPr sz="550" spc="-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デ</a:t>
            </a:r>
            <a:r>
              <a:rPr sz="550" spc="-8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ザ</a:t>
            </a:r>
            <a:r>
              <a:rPr sz="550" spc="-1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3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ン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</a:p>
        </p:txBody>
      </p:sp>
      <p:sp>
        <p:nvSpPr>
          <p:cNvPr id="607" name="object 7">
            <a:extLst>
              <a:ext uri="{FF2B5EF4-FFF2-40B4-BE49-F238E27FC236}">
                <a16:creationId xmlns:a16="http://schemas.microsoft.com/office/drawing/2014/main" id="{8D03590D-8124-F5ED-790E-80D7AE677AFA}"/>
              </a:ext>
            </a:extLst>
          </p:cNvPr>
          <p:cNvSpPr/>
          <p:nvPr/>
        </p:nvSpPr>
        <p:spPr>
          <a:xfrm>
            <a:off x="158749" y="4726920"/>
            <a:ext cx="3681277" cy="1971319"/>
          </a:xfrm>
          <a:custGeom>
            <a:avLst/>
            <a:gdLst/>
            <a:ahLst/>
            <a:cxnLst/>
            <a:rect l="l" t="t" r="r" b="b"/>
            <a:pathLst>
              <a:path w="885825" h="1151889">
                <a:moveTo>
                  <a:pt x="0" y="0"/>
                </a:moveTo>
                <a:lnTo>
                  <a:pt x="885659" y="0"/>
                </a:lnTo>
                <a:lnTo>
                  <a:pt x="885659" y="1151737"/>
                </a:lnTo>
                <a:lnTo>
                  <a:pt x="0" y="115173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8" name="グループ化 607">
            <a:extLst>
              <a:ext uri="{FF2B5EF4-FFF2-40B4-BE49-F238E27FC236}">
                <a16:creationId xmlns:a16="http://schemas.microsoft.com/office/drawing/2014/main" id="{014C154D-963D-E155-CD1C-5412154DDCDC}"/>
              </a:ext>
            </a:extLst>
          </p:cNvPr>
          <p:cNvGrpSpPr/>
          <p:nvPr/>
        </p:nvGrpSpPr>
        <p:grpSpPr>
          <a:xfrm>
            <a:off x="304731" y="4954666"/>
            <a:ext cx="662343" cy="720724"/>
            <a:chOff x="5809265" y="1018346"/>
            <a:chExt cx="662343" cy="720724"/>
          </a:xfrm>
        </p:grpSpPr>
        <p:pic>
          <p:nvPicPr>
            <p:cNvPr id="676" name="object 204">
              <a:extLst>
                <a:ext uri="{FF2B5EF4-FFF2-40B4-BE49-F238E27FC236}">
                  <a16:creationId xmlns:a16="http://schemas.microsoft.com/office/drawing/2014/main" id="{0BEBC4AB-2F7B-5A86-9B16-4F1B9E93F3DE}"/>
                </a:ext>
              </a:extLst>
            </p:cNvPr>
            <p:cNvPicPr/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265" y="1018346"/>
              <a:ext cx="662343" cy="360559"/>
            </a:xfrm>
            <a:prstGeom prst="rect">
              <a:avLst/>
            </a:prstGeom>
          </p:spPr>
        </p:pic>
        <p:pic>
          <p:nvPicPr>
            <p:cNvPr id="677" name="object 205">
              <a:extLst>
                <a:ext uri="{FF2B5EF4-FFF2-40B4-BE49-F238E27FC236}">
                  <a16:creationId xmlns:a16="http://schemas.microsoft.com/office/drawing/2014/main" id="{3B6924FE-9F44-58E6-04A1-9985A39E4460}"/>
                </a:ext>
              </a:extLst>
            </p:cNvPr>
            <p:cNvPicPr/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868" y="1378506"/>
              <a:ext cx="658533" cy="360564"/>
            </a:xfrm>
            <a:prstGeom prst="rect">
              <a:avLst/>
            </a:prstGeom>
          </p:spPr>
        </p:pic>
      </p:grpSp>
      <p:grpSp>
        <p:nvGrpSpPr>
          <p:cNvPr id="609" name="グループ化 608">
            <a:extLst>
              <a:ext uri="{FF2B5EF4-FFF2-40B4-BE49-F238E27FC236}">
                <a16:creationId xmlns:a16="http://schemas.microsoft.com/office/drawing/2014/main" id="{DBF76065-16A0-C349-84B2-6B6CB721BCC4}"/>
              </a:ext>
            </a:extLst>
          </p:cNvPr>
          <p:cNvGrpSpPr/>
          <p:nvPr/>
        </p:nvGrpSpPr>
        <p:grpSpPr>
          <a:xfrm>
            <a:off x="1126015" y="4954666"/>
            <a:ext cx="662330" cy="720928"/>
            <a:chOff x="7239552" y="1018346"/>
            <a:chExt cx="662330" cy="720928"/>
          </a:xfrm>
        </p:grpSpPr>
        <p:pic>
          <p:nvPicPr>
            <p:cNvPr id="674" name="object 206">
              <a:extLst>
                <a:ext uri="{FF2B5EF4-FFF2-40B4-BE49-F238E27FC236}">
                  <a16:creationId xmlns:a16="http://schemas.microsoft.com/office/drawing/2014/main" id="{9E74E399-F9E2-55DC-4A55-6F1FD4451D28}"/>
                </a:ext>
              </a:extLst>
            </p:cNvPr>
            <p:cNvPicPr/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552" y="1018346"/>
              <a:ext cx="662330" cy="360559"/>
            </a:xfrm>
            <a:prstGeom prst="rect">
              <a:avLst/>
            </a:prstGeom>
          </p:spPr>
        </p:pic>
        <p:pic>
          <p:nvPicPr>
            <p:cNvPr id="675" name="object 207">
              <a:extLst>
                <a:ext uri="{FF2B5EF4-FFF2-40B4-BE49-F238E27FC236}">
                  <a16:creationId xmlns:a16="http://schemas.microsoft.com/office/drawing/2014/main" id="{15E2230C-23BC-9BB3-E56E-3CF7638F74A8}"/>
                </a:ext>
              </a:extLst>
            </p:cNvPr>
            <p:cNvPicPr/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219" y="1378506"/>
              <a:ext cx="658469" cy="360768"/>
            </a:xfrm>
            <a:prstGeom prst="rect">
              <a:avLst/>
            </a:prstGeom>
          </p:spPr>
        </p:pic>
      </p:grpSp>
      <p:grpSp>
        <p:nvGrpSpPr>
          <p:cNvPr id="610" name="グループ化 609">
            <a:extLst>
              <a:ext uri="{FF2B5EF4-FFF2-40B4-BE49-F238E27FC236}">
                <a16:creationId xmlns:a16="http://schemas.microsoft.com/office/drawing/2014/main" id="{760862F4-EAF8-B29B-0B3A-3F9B42A2737B}"/>
              </a:ext>
            </a:extLst>
          </p:cNvPr>
          <p:cNvGrpSpPr/>
          <p:nvPr/>
        </p:nvGrpSpPr>
        <p:grpSpPr>
          <a:xfrm>
            <a:off x="1981200" y="4955073"/>
            <a:ext cx="662330" cy="720915"/>
            <a:chOff x="8810008" y="1018753"/>
            <a:chExt cx="662330" cy="720915"/>
          </a:xfrm>
        </p:grpSpPr>
        <p:pic>
          <p:nvPicPr>
            <p:cNvPr id="672" name="object 208">
              <a:extLst>
                <a:ext uri="{FF2B5EF4-FFF2-40B4-BE49-F238E27FC236}">
                  <a16:creationId xmlns:a16="http://schemas.microsoft.com/office/drawing/2014/main" id="{9CDDA8B6-35D9-4335-03F7-A4E28EA333F9}"/>
                </a:ext>
              </a:extLst>
            </p:cNvPr>
            <p:cNvPicPr/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008" y="1018753"/>
              <a:ext cx="662330" cy="360552"/>
            </a:xfrm>
            <a:prstGeom prst="rect">
              <a:avLst/>
            </a:prstGeom>
          </p:spPr>
        </p:pic>
        <p:pic>
          <p:nvPicPr>
            <p:cNvPr id="673" name="object 209">
              <a:extLst>
                <a:ext uri="{FF2B5EF4-FFF2-40B4-BE49-F238E27FC236}">
                  <a16:creationId xmlns:a16="http://schemas.microsoft.com/office/drawing/2014/main" id="{32257241-C51C-D6E8-49B0-0F5E41A2C806}"/>
                </a:ext>
              </a:extLst>
            </p:cNvPr>
            <p:cNvPicPr/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209" y="1378912"/>
              <a:ext cx="657644" cy="360756"/>
            </a:xfrm>
            <a:prstGeom prst="rect">
              <a:avLst/>
            </a:prstGeom>
          </p:spPr>
        </p:pic>
      </p:grpSp>
      <p:pic>
        <p:nvPicPr>
          <p:cNvPr id="611" name="object 16">
            <a:extLst>
              <a:ext uri="{FF2B5EF4-FFF2-40B4-BE49-F238E27FC236}">
                <a16:creationId xmlns:a16="http://schemas.microsoft.com/office/drawing/2014/main" id="{3F2BCD9E-9F71-4055-56DE-975A7A401091}"/>
              </a:ext>
            </a:extLst>
          </p:cNvPr>
          <p:cNvPicPr/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73" y="5577145"/>
            <a:ext cx="559076" cy="291018"/>
          </a:xfrm>
          <a:prstGeom prst="rect">
            <a:avLst/>
          </a:prstGeom>
        </p:spPr>
      </p:pic>
      <p:pic>
        <p:nvPicPr>
          <p:cNvPr id="612" name="object 17">
            <a:extLst>
              <a:ext uri="{FF2B5EF4-FFF2-40B4-BE49-F238E27FC236}">
                <a16:creationId xmlns:a16="http://schemas.microsoft.com/office/drawing/2014/main" id="{E5107C29-127A-5FE4-DF07-F6C0FE93388A}"/>
              </a:ext>
            </a:extLst>
          </p:cNvPr>
          <p:cNvPicPr/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49" y="5577145"/>
            <a:ext cx="559064" cy="291018"/>
          </a:xfrm>
          <a:prstGeom prst="rect">
            <a:avLst/>
          </a:prstGeom>
        </p:spPr>
      </p:pic>
      <p:sp>
        <p:nvSpPr>
          <p:cNvPr id="613" name="object 18">
            <a:extLst>
              <a:ext uri="{FF2B5EF4-FFF2-40B4-BE49-F238E27FC236}">
                <a16:creationId xmlns:a16="http://schemas.microsoft.com/office/drawing/2014/main" id="{78C72635-05C2-958B-66B2-A4619645DB5A}"/>
              </a:ext>
            </a:extLst>
          </p:cNvPr>
          <p:cNvSpPr txBox="1"/>
          <p:nvPr/>
        </p:nvSpPr>
        <p:spPr>
          <a:xfrm>
            <a:off x="4033955" y="5854028"/>
            <a:ext cx="774316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40"/>
              </a:spcBef>
            </a:pPr>
            <a:r>
              <a:rPr sz="550" spc="-100" dirty="0" err="1">
                <a:solidFill>
                  <a:srgbClr val="231F20"/>
                </a:solidFill>
                <a:latin typeface="+mn-ea"/>
                <a:cs typeface="A-OTF Gothic BBB Pro"/>
              </a:rPr>
              <a:t>ウォールナット色</a:t>
            </a:r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［</a:t>
            </a:r>
            <a:r>
              <a:rPr lang="en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TY</a:t>
            </a:r>
            <a:r>
              <a:rPr lang="ja-JP" altLang="en" sz="550">
                <a:solidFill>
                  <a:srgbClr val="231F20"/>
                </a:solidFill>
                <a:latin typeface="+mn-ea"/>
                <a:cs typeface="A-OTF Gothic BBB Pro"/>
              </a:rPr>
              <a:t>］</a:t>
            </a:r>
            <a:endParaRPr lang="en" altLang="ja-JP" sz="550" dirty="0">
              <a:latin typeface="+mn-ea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550" spc="-70" dirty="0">
                <a:solidFill>
                  <a:srgbClr val="231F20"/>
                </a:solidFill>
                <a:latin typeface="+mn-ea"/>
                <a:cs typeface="A-OTF Gothic BBB Pro"/>
              </a:rPr>
              <a:t>（</a:t>
            </a:r>
            <a:r>
              <a:rPr sz="550" spc="-70" dirty="0" err="1">
                <a:solidFill>
                  <a:srgbClr val="231F20"/>
                </a:solidFill>
                <a:latin typeface="+mn-ea"/>
                <a:cs typeface="A-OTF Gothic BBB Pro"/>
              </a:rPr>
              <a:t>アカシア集成材</a:t>
            </a:r>
            <a:r>
              <a:rPr sz="550" spc="-70" dirty="0">
                <a:solidFill>
                  <a:srgbClr val="231F20"/>
                </a:solidFill>
                <a:latin typeface="+mn-ea"/>
                <a:cs typeface="A-OTF Gothic BBB Pro"/>
              </a:rPr>
              <a:t>）</a:t>
            </a:r>
            <a:endParaRPr sz="550" spc="-70" dirty="0">
              <a:latin typeface="+mn-ea"/>
              <a:cs typeface="A-OTF Gothic BBB Pro"/>
            </a:endParaRPr>
          </a:p>
        </p:txBody>
      </p:sp>
      <p:sp>
        <p:nvSpPr>
          <p:cNvPr id="614" name="object 56">
            <a:extLst>
              <a:ext uri="{FF2B5EF4-FFF2-40B4-BE49-F238E27FC236}">
                <a16:creationId xmlns:a16="http://schemas.microsoft.com/office/drawing/2014/main" id="{99BF0DB4-758F-FAB3-C6E9-8AA099781BF1}"/>
              </a:ext>
            </a:extLst>
          </p:cNvPr>
          <p:cNvSpPr txBox="1"/>
          <p:nvPr/>
        </p:nvSpPr>
        <p:spPr>
          <a:xfrm>
            <a:off x="3934103" y="4718130"/>
            <a:ext cx="1475929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0"/>
              </a:spcBef>
            </a:pPr>
            <a:r>
              <a:rPr sz="800" b="1" dirty="0" err="1">
                <a:solidFill>
                  <a:srgbClr val="FFFFFF"/>
                </a:solidFill>
                <a:latin typeface="Kozuka Gothic Pr6N"/>
                <a:cs typeface="Kozuka Gothic Pr6N"/>
              </a:rPr>
              <a:t>集成</a:t>
            </a:r>
            <a:r>
              <a:rPr sz="800" b="1" spc="-45" dirty="0" err="1">
                <a:solidFill>
                  <a:srgbClr val="FFFFFF"/>
                </a:solidFill>
                <a:latin typeface="Kozuka Gothic Pr6N"/>
                <a:cs typeface="Kozuka Gothic Pr6N"/>
              </a:rPr>
              <a:t>材</a:t>
            </a:r>
            <a:r>
              <a:rPr sz="800" b="1" spc="-90" dirty="0" err="1">
                <a:solidFill>
                  <a:srgbClr val="FFFFFF"/>
                </a:solidFill>
                <a:latin typeface="Kozuka Gothic Pr6N"/>
                <a:cs typeface="Kozuka Gothic Pr6N"/>
              </a:rPr>
              <a:t>カ</a:t>
            </a:r>
            <a:r>
              <a:rPr sz="800" b="1" spc="-114" dirty="0" err="1">
                <a:solidFill>
                  <a:srgbClr val="FFFFFF"/>
                </a:solidFill>
                <a:latin typeface="Kozuka Gothic Pr6N"/>
                <a:cs typeface="Kozuka Gothic Pr6N"/>
              </a:rPr>
              <a:t>ウ</a:t>
            </a:r>
            <a:r>
              <a:rPr sz="800" b="1" spc="-90" dirty="0" err="1">
                <a:solidFill>
                  <a:srgbClr val="FFFFFF"/>
                </a:solidFill>
                <a:latin typeface="Kozuka Gothic Pr6N"/>
                <a:cs typeface="Kozuka Gothic Pr6N"/>
              </a:rPr>
              <a:t>ン</a:t>
            </a:r>
            <a:r>
              <a:rPr sz="800" b="1" spc="-65" dirty="0" err="1">
                <a:solidFill>
                  <a:srgbClr val="FFFFFF"/>
                </a:solidFill>
                <a:latin typeface="Kozuka Gothic Pr6N"/>
                <a:cs typeface="Kozuka Gothic Pr6N"/>
              </a:rPr>
              <a:t>タ</a:t>
            </a:r>
            <a:r>
              <a:rPr sz="800" b="1" dirty="0">
                <a:solidFill>
                  <a:srgbClr val="FFFFFF"/>
                </a:solidFill>
                <a:latin typeface="Kozuka Gothic Pr6N"/>
                <a:cs typeface="Kozuka Gothic Pr6N"/>
              </a:rPr>
              <a:t>ー</a:t>
            </a:r>
            <a:endParaRPr sz="800" dirty="0">
              <a:latin typeface="Kozuka Gothic Pr6N"/>
              <a:cs typeface="Kozuka Gothic Pr6N"/>
            </a:endParaRPr>
          </a:p>
        </p:txBody>
      </p:sp>
      <p:sp>
        <p:nvSpPr>
          <p:cNvPr id="615" name="object 58">
            <a:extLst>
              <a:ext uri="{FF2B5EF4-FFF2-40B4-BE49-F238E27FC236}">
                <a16:creationId xmlns:a16="http://schemas.microsoft.com/office/drawing/2014/main" id="{7D086117-4BEA-BB20-6964-3098D5E97BFF}"/>
              </a:ext>
            </a:extLst>
          </p:cNvPr>
          <p:cNvSpPr txBox="1"/>
          <p:nvPr/>
        </p:nvSpPr>
        <p:spPr>
          <a:xfrm>
            <a:off x="4013772" y="4917779"/>
            <a:ext cx="1407795" cy="97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耐荷</a:t>
            </a:r>
            <a:r>
              <a:rPr sz="550" spc="-25" dirty="0">
                <a:solidFill>
                  <a:srgbClr val="231F20"/>
                </a:solidFill>
                <a:latin typeface="MS PGothic Regular"/>
                <a:cs typeface="A-OTF Gothic BBB Pro"/>
              </a:rPr>
              <a:t>重：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4kg／100m</a:t>
            </a:r>
            <a:r>
              <a:rPr sz="550" spc="-295" dirty="0">
                <a:solidFill>
                  <a:srgbClr val="231F20"/>
                </a:solidFill>
                <a:latin typeface="MS PGothic Regular"/>
                <a:cs typeface="A-OTF Gothic BBB Pro"/>
              </a:rPr>
              <a:t>m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（均等荷重</a:t>
            </a:r>
            <a:r>
              <a:rPr sz="550" spc="-295" dirty="0">
                <a:solidFill>
                  <a:srgbClr val="231F20"/>
                </a:solidFill>
                <a:latin typeface="MS PGothic Regular"/>
                <a:cs typeface="A-OTF Gothic BBB Pro"/>
              </a:rPr>
              <a:t>）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棚厚24mm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616" name="object 59">
            <a:extLst>
              <a:ext uri="{FF2B5EF4-FFF2-40B4-BE49-F238E27FC236}">
                <a16:creationId xmlns:a16="http://schemas.microsoft.com/office/drawing/2014/main" id="{513713DE-71AC-1E68-42CB-DBC2B681F04E}"/>
              </a:ext>
            </a:extLst>
          </p:cNvPr>
          <p:cNvSpPr txBox="1"/>
          <p:nvPr/>
        </p:nvSpPr>
        <p:spPr>
          <a:xfrm>
            <a:off x="4688776" y="5239061"/>
            <a:ext cx="626830" cy="2734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62865">
              <a:lnSpc>
                <a:spcPct val="106100"/>
              </a:lnSpc>
              <a:spcBef>
                <a:spcPts val="100"/>
              </a:spcBef>
              <a:tabLst>
                <a:tab pos="1038225" algn="l"/>
                <a:tab pos="1669414" algn="l"/>
              </a:tabLst>
            </a:pPr>
            <a:r>
              <a:rPr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樹脂化</a:t>
            </a:r>
            <a:r>
              <a:rPr sz="50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粧</a:t>
            </a:r>
            <a:r>
              <a:rPr sz="50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00" spc="-2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0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endParaRPr lang="en-US" sz="500" spc="-6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62230" marR="5080" indent="-62865">
              <a:lnSpc>
                <a:spcPct val="106100"/>
              </a:lnSpc>
              <a:spcBef>
                <a:spcPts val="100"/>
              </a:spcBef>
              <a:tabLst>
                <a:tab pos="1038225" algn="l"/>
                <a:tab pos="1669414" algn="l"/>
              </a:tabLst>
            </a:pP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仕</a:t>
            </a:r>
            <a:r>
              <a:rPr sz="500" spc="-4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上</a:t>
            </a:r>
            <a:r>
              <a:rPr sz="500" spc="-2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げ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の</a:t>
            </a:r>
            <a:r>
              <a:rPr sz="50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カ</a:t>
            </a:r>
            <a:r>
              <a:rPr sz="500" spc="-1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ウ</a:t>
            </a:r>
            <a:r>
              <a:rPr sz="50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ン</a:t>
            </a:r>
            <a:r>
              <a:rPr sz="50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タ</a:t>
            </a:r>
            <a:r>
              <a:rPr sz="500" spc="-1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00" spc="-11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も</a:t>
            </a:r>
            <a:endParaRPr lang="en-US" sz="500" spc="-11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62230" marR="5080" indent="-62865">
              <a:lnSpc>
                <a:spcPct val="106100"/>
              </a:lnSpc>
              <a:spcBef>
                <a:spcPts val="100"/>
              </a:spcBef>
              <a:tabLst>
                <a:tab pos="1038225" algn="l"/>
                <a:tab pos="1669414" algn="l"/>
              </a:tabLst>
            </a:pPr>
            <a:r>
              <a:rPr sz="500" spc="-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ご</a:t>
            </a:r>
            <a:r>
              <a:rPr sz="50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用</a:t>
            </a:r>
            <a:r>
              <a:rPr sz="500" spc="-12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意</a:t>
            </a:r>
            <a:r>
              <a:rPr sz="500" spc="-9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し</a:t>
            </a:r>
            <a:r>
              <a:rPr sz="50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て</a:t>
            </a:r>
            <a:r>
              <a:rPr sz="50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r>
              <a:rPr sz="50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ま</a:t>
            </a:r>
            <a:r>
              <a:rPr sz="500" spc="-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す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  <a:r>
              <a:rPr lang="ja-JP" altLang="en-US" sz="500" spc="17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endParaRPr sz="800" baseline="5050" dirty="0">
              <a:latin typeface="MS PGothic Regular"/>
              <a:cs typeface="A-OTF Gothic BBB Pro"/>
            </a:endParaRPr>
          </a:p>
        </p:txBody>
      </p:sp>
      <p:pic>
        <p:nvPicPr>
          <p:cNvPr id="617" name="object 60">
            <a:extLst>
              <a:ext uri="{FF2B5EF4-FFF2-40B4-BE49-F238E27FC236}">
                <a16:creationId xmlns:a16="http://schemas.microsoft.com/office/drawing/2014/main" id="{E4EF5310-2E83-F9D4-349F-E178E47A169F}"/>
              </a:ext>
            </a:extLst>
          </p:cNvPr>
          <p:cNvPicPr/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6845" y="5055334"/>
            <a:ext cx="763477" cy="457200"/>
          </a:xfrm>
          <a:prstGeom prst="rect">
            <a:avLst/>
          </a:prstGeom>
        </p:spPr>
      </p:pic>
      <p:sp>
        <p:nvSpPr>
          <p:cNvPr id="618" name="object 18">
            <a:extLst>
              <a:ext uri="{FF2B5EF4-FFF2-40B4-BE49-F238E27FC236}">
                <a16:creationId xmlns:a16="http://schemas.microsoft.com/office/drawing/2014/main" id="{DB7E9391-52BC-72AE-EC6B-7B0D76E5495B}"/>
              </a:ext>
            </a:extLst>
          </p:cNvPr>
          <p:cNvSpPr txBox="1"/>
          <p:nvPr/>
        </p:nvSpPr>
        <p:spPr>
          <a:xfrm>
            <a:off x="4685140" y="5854028"/>
            <a:ext cx="774316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40"/>
              </a:spcBef>
            </a:pPr>
            <a:r>
              <a:rPr lang="ja-JP" altLang="en-US" sz="5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チェリー色［</a:t>
            </a:r>
            <a:r>
              <a:rPr lang="en" altLang="ja-JP" sz="5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CY</a:t>
            </a:r>
            <a:r>
              <a:rPr lang="ja-JP" altLang="en" sz="5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］</a:t>
            </a:r>
            <a:endParaRPr lang="en" altLang="ja-JP" sz="550" dirty="0">
              <a:latin typeface="+mn-ea"/>
              <a:ea typeface="+mn-ea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550" spc="-7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（</a:t>
            </a:r>
            <a:r>
              <a:rPr sz="550" spc="-70" dirty="0" err="1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アカシア集成材</a:t>
            </a:r>
            <a:r>
              <a:rPr sz="550" spc="-7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）</a:t>
            </a:r>
            <a:endParaRPr sz="550" spc="-70" dirty="0">
              <a:latin typeface="+mn-ea"/>
              <a:ea typeface="+mn-ea"/>
              <a:cs typeface="A-OTF Gothic BBB Pro"/>
            </a:endParaRPr>
          </a:p>
        </p:txBody>
      </p:sp>
      <p:sp>
        <p:nvSpPr>
          <p:cNvPr id="619" name="object 18">
            <a:extLst>
              <a:ext uri="{FF2B5EF4-FFF2-40B4-BE49-F238E27FC236}">
                <a16:creationId xmlns:a16="http://schemas.microsoft.com/office/drawing/2014/main" id="{ADD46023-CA79-4A53-01C0-05FF5644D3BF}"/>
              </a:ext>
            </a:extLst>
          </p:cNvPr>
          <p:cNvSpPr txBox="1"/>
          <p:nvPr/>
        </p:nvSpPr>
        <p:spPr>
          <a:xfrm>
            <a:off x="4015747" y="6385647"/>
            <a:ext cx="774316" cy="17594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4800">
              <a:lnSpc>
                <a:spcPts val="560"/>
              </a:lnSpc>
            </a:pPr>
            <a:r>
              <a:rPr lang="ja-JP" altLang="en-US" sz="800" baseline="50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イデアオーク色［</a:t>
            </a:r>
            <a:r>
              <a:rPr lang="en" altLang="ja-JP" sz="800" baseline="50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EV</a:t>
            </a:r>
            <a:r>
              <a:rPr lang="ja-JP" altLang="en" sz="800" baseline="50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］</a:t>
            </a:r>
            <a:r>
              <a:rPr lang="en" altLang="ja-JP" sz="800" baseline="50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 </a:t>
            </a:r>
          </a:p>
          <a:p>
            <a:pPr marL="64800">
              <a:lnSpc>
                <a:spcPts val="560"/>
              </a:lnSpc>
            </a:pPr>
            <a:r>
              <a:rPr sz="5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（</a:t>
            </a:r>
            <a:r>
              <a:rPr lang="ja-JP" altLang="en-US" sz="800" baseline="50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ゴム集成材）</a:t>
            </a:r>
            <a:endParaRPr sz="550" dirty="0">
              <a:latin typeface="+mn-ea"/>
              <a:ea typeface="+mn-ea"/>
              <a:cs typeface="A-OTF Gothic BBB Pro"/>
            </a:endParaRPr>
          </a:p>
        </p:txBody>
      </p:sp>
      <p:sp>
        <p:nvSpPr>
          <p:cNvPr id="620" name="object 18">
            <a:extLst>
              <a:ext uri="{FF2B5EF4-FFF2-40B4-BE49-F238E27FC236}">
                <a16:creationId xmlns:a16="http://schemas.microsoft.com/office/drawing/2014/main" id="{E356FD8C-58DF-31F3-0C59-4410E81D9879}"/>
              </a:ext>
            </a:extLst>
          </p:cNvPr>
          <p:cNvSpPr txBox="1"/>
          <p:nvPr/>
        </p:nvSpPr>
        <p:spPr>
          <a:xfrm>
            <a:off x="4668828" y="6385647"/>
            <a:ext cx="886755" cy="18466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ts val="560"/>
              </a:lnSpc>
              <a:spcBef>
                <a:spcPts val="140"/>
              </a:spcBef>
            </a:pPr>
            <a:r>
              <a:rPr lang="ja-JP" altLang="en-US" sz="800" baseline="50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アッシュクリア色［</a:t>
            </a:r>
            <a:r>
              <a:rPr lang="en" altLang="ja-JP" sz="800" baseline="50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AC</a:t>
            </a:r>
            <a:r>
              <a:rPr lang="ja-JP" altLang="en" sz="800" baseline="50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］ </a:t>
            </a:r>
            <a:endParaRPr lang="en-US" altLang="ja-JP" sz="800" baseline="5050" dirty="0">
              <a:solidFill>
                <a:srgbClr val="231F20"/>
              </a:solidFill>
              <a:latin typeface="+mn-ea"/>
              <a:ea typeface="+mn-ea"/>
              <a:cs typeface="A-OTF Gothic BBB Pro"/>
            </a:endParaRPr>
          </a:p>
          <a:p>
            <a:pPr marL="36000">
              <a:lnSpc>
                <a:spcPts val="560"/>
              </a:lnSpc>
              <a:spcBef>
                <a:spcPts val="140"/>
              </a:spcBef>
            </a:pPr>
            <a:r>
              <a:rPr sz="5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（</a:t>
            </a:r>
            <a:r>
              <a:rPr lang="ja-JP" altLang="en-US" sz="800" baseline="505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アッシュ集成材</a:t>
            </a:r>
            <a:r>
              <a:rPr sz="55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）</a:t>
            </a:r>
            <a:endParaRPr sz="550" dirty="0">
              <a:latin typeface="+mn-ea"/>
              <a:ea typeface="+mn-ea"/>
              <a:cs typeface="A-OTF Gothic BBB Pro"/>
            </a:endParaRPr>
          </a:p>
        </p:txBody>
      </p:sp>
      <p:pic>
        <p:nvPicPr>
          <p:cNvPr id="621" name="object 20">
            <a:extLst>
              <a:ext uri="{FF2B5EF4-FFF2-40B4-BE49-F238E27FC236}">
                <a16:creationId xmlns:a16="http://schemas.microsoft.com/office/drawing/2014/main" id="{C8EEFA0C-D5DF-CE36-10F4-979E06755A8B}"/>
              </a:ext>
            </a:extLst>
          </p:cNvPr>
          <p:cNvPicPr/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73" y="6085693"/>
            <a:ext cx="559076" cy="291018"/>
          </a:xfrm>
          <a:prstGeom prst="rect">
            <a:avLst/>
          </a:prstGeom>
        </p:spPr>
      </p:pic>
      <p:pic>
        <p:nvPicPr>
          <p:cNvPr id="622" name="object 21">
            <a:extLst>
              <a:ext uri="{FF2B5EF4-FFF2-40B4-BE49-F238E27FC236}">
                <a16:creationId xmlns:a16="http://schemas.microsoft.com/office/drawing/2014/main" id="{FE61D3ED-3FA5-62EC-A395-FB6A04672D0F}"/>
              </a:ext>
            </a:extLst>
          </p:cNvPr>
          <p:cNvPicPr/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49" y="6085693"/>
            <a:ext cx="559064" cy="291018"/>
          </a:xfrm>
          <a:prstGeom prst="rect">
            <a:avLst/>
          </a:prstGeom>
        </p:spPr>
      </p:pic>
      <p:sp>
        <p:nvSpPr>
          <p:cNvPr id="623" name="object 7">
            <a:extLst>
              <a:ext uri="{FF2B5EF4-FFF2-40B4-BE49-F238E27FC236}">
                <a16:creationId xmlns:a16="http://schemas.microsoft.com/office/drawing/2014/main" id="{03DC2A56-5D15-A531-4C89-211095DDAC7F}"/>
              </a:ext>
            </a:extLst>
          </p:cNvPr>
          <p:cNvSpPr/>
          <p:nvPr/>
        </p:nvSpPr>
        <p:spPr>
          <a:xfrm>
            <a:off x="3934104" y="4726920"/>
            <a:ext cx="1478104" cy="1971320"/>
          </a:xfrm>
          <a:custGeom>
            <a:avLst/>
            <a:gdLst/>
            <a:ahLst/>
            <a:cxnLst/>
            <a:rect l="l" t="t" r="r" b="b"/>
            <a:pathLst>
              <a:path w="885825" h="1151889">
                <a:moveTo>
                  <a:pt x="0" y="0"/>
                </a:moveTo>
                <a:lnTo>
                  <a:pt x="885659" y="0"/>
                </a:lnTo>
                <a:lnTo>
                  <a:pt x="885659" y="1151737"/>
                </a:lnTo>
                <a:lnTo>
                  <a:pt x="0" y="115173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176">
            <a:extLst>
              <a:ext uri="{FF2B5EF4-FFF2-40B4-BE49-F238E27FC236}">
                <a16:creationId xmlns:a16="http://schemas.microsoft.com/office/drawing/2014/main" id="{C1DD8B56-8C62-593E-8B49-18245458AFB1}"/>
              </a:ext>
            </a:extLst>
          </p:cNvPr>
          <p:cNvSpPr txBox="1"/>
          <p:nvPr/>
        </p:nvSpPr>
        <p:spPr>
          <a:xfrm>
            <a:off x="3055754" y="2049879"/>
            <a:ext cx="6234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ja-JP" sz="50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鏡面ピュアホワイト柄［</a:t>
            </a:r>
            <a:r>
              <a:rPr lang="en" sz="50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WV］</a:t>
            </a:r>
            <a:r>
              <a:rPr lang="ja-JP" altLang="en-US" sz="50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の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lang="ja-JP" altLang="en-US" sz="50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と台輪はしっくいホワイト柄［</a:t>
            </a:r>
            <a:r>
              <a:rPr lang="en" sz="500" dirty="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PY］</a:t>
            </a:r>
            <a:r>
              <a:rPr lang="ja-JP" altLang="en-US" sz="500">
                <a:solidFill>
                  <a:srgbClr val="231F20"/>
                </a:solidFill>
                <a:latin typeface="+mn-ea"/>
                <a:ea typeface="+mn-ea"/>
                <a:cs typeface="A-OTF Gothic BBB Pro"/>
              </a:rPr>
              <a:t>になります。</a:t>
            </a:r>
            <a:endParaRPr sz="500" dirty="0">
              <a:latin typeface="+mn-ea"/>
              <a:ea typeface="+mn-ea"/>
              <a:cs typeface="A-OTF Gothic BBB Pro"/>
            </a:endParaRPr>
          </a:p>
        </p:txBody>
      </p:sp>
      <p:sp>
        <p:nvSpPr>
          <p:cNvPr id="625" name="object 59">
            <a:extLst>
              <a:ext uri="{FF2B5EF4-FFF2-40B4-BE49-F238E27FC236}">
                <a16:creationId xmlns:a16="http://schemas.microsoft.com/office/drawing/2014/main" id="{2E447DF4-B18F-E355-260A-17FA2B08D3DB}"/>
              </a:ext>
            </a:extLst>
          </p:cNvPr>
          <p:cNvSpPr/>
          <p:nvPr/>
        </p:nvSpPr>
        <p:spPr>
          <a:xfrm flipH="1">
            <a:off x="8477787" y="2046583"/>
            <a:ext cx="151678" cy="629420"/>
          </a:xfrm>
          <a:custGeom>
            <a:avLst/>
            <a:gdLst/>
            <a:ahLst/>
            <a:cxnLst/>
            <a:rect l="l" t="t" r="r" b="b"/>
            <a:pathLst>
              <a:path h="709930">
                <a:moveTo>
                  <a:pt x="0" y="70951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175">
            <a:extLst>
              <a:ext uri="{FF2B5EF4-FFF2-40B4-BE49-F238E27FC236}">
                <a16:creationId xmlns:a16="http://schemas.microsoft.com/office/drawing/2014/main" id="{CDAADF75-700A-309D-F40C-C80518BDB88B}"/>
              </a:ext>
            </a:extLst>
          </p:cNvPr>
          <p:cNvSpPr txBox="1"/>
          <p:nvPr/>
        </p:nvSpPr>
        <p:spPr>
          <a:xfrm>
            <a:off x="217004" y="6450242"/>
            <a:ext cx="2672377" cy="17184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7305"/>
            <a:r>
              <a:rPr lang="en-US" altLang="ja-JP" sz="500" dirty="0">
                <a:solidFill>
                  <a:srgbClr val="231F20"/>
                </a:solidFill>
                <a:latin typeface="+mn-ea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+mn-ea"/>
                <a:cs typeface="A-OTF Gothic BBB Pro"/>
              </a:rPr>
              <a:t>高さ</a:t>
            </a:r>
            <a:r>
              <a:rPr lang="en-US" altLang="ja-JP" sz="500" dirty="0">
                <a:solidFill>
                  <a:srgbClr val="231F20"/>
                </a:solidFill>
                <a:latin typeface="+mn-ea"/>
                <a:cs typeface="A-OTF Gothic BBB Pro"/>
              </a:rPr>
              <a:t>2350㎜</a:t>
            </a:r>
            <a:r>
              <a:rPr lang="ja-JP" altLang="en-US" sz="500">
                <a:solidFill>
                  <a:srgbClr val="231F20"/>
                </a:solidFill>
                <a:latin typeface="+mn-ea"/>
                <a:cs typeface="A-OTF Gothic BBB Pro"/>
              </a:rPr>
              <a:t>用の天袋ユニット、トールユニットには、 フラットタッチタイプは対応していません。</a:t>
            </a:r>
            <a:endParaRPr lang="en-US" altLang="ja-JP" sz="500" dirty="0">
              <a:solidFill>
                <a:srgbClr val="231F20"/>
              </a:solidFill>
              <a:latin typeface="+mn-ea"/>
              <a:cs typeface="A-OTF Gothic BBB Pro"/>
            </a:endParaRPr>
          </a:p>
          <a:p>
            <a:pPr marL="27305"/>
            <a:r>
              <a:rPr lang="en-US" altLang="ja-JP" sz="500" dirty="0">
                <a:latin typeface="+mn-ea"/>
                <a:cs typeface="A-OTF Gothic BBB Pro"/>
              </a:rPr>
              <a:t>※</a:t>
            </a:r>
            <a:r>
              <a:rPr lang="ja-JP" altLang="en-US" sz="500">
                <a:latin typeface="+mn-ea"/>
                <a:cs typeface="A-OTF Gothic BBB Pro"/>
              </a:rPr>
              <a:t>ぬれた傘やコートなどは十分に水分をふき取ってから収納してください。</a:t>
            </a:r>
            <a:endParaRPr sz="500" dirty="0">
              <a:latin typeface="+mn-ea"/>
              <a:cs typeface="A-OTF Gothic BBB Pro"/>
            </a:endParaRPr>
          </a:p>
        </p:txBody>
      </p:sp>
      <p:sp>
        <p:nvSpPr>
          <p:cNvPr id="627" name="object 73">
            <a:extLst>
              <a:ext uri="{FF2B5EF4-FFF2-40B4-BE49-F238E27FC236}">
                <a16:creationId xmlns:a16="http://schemas.microsoft.com/office/drawing/2014/main" id="{9AA16144-45E1-6DEB-9651-AB7A61DF67F1}"/>
              </a:ext>
            </a:extLst>
          </p:cNvPr>
          <p:cNvSpPr txBox="1"/>
          <p:nvPr/>
        </p:nvSpPr>
        <p:spPr>
          <a:xfrm>
            <a:off x="6031432" y="1137638"/>
            <a:ext cx="435737" cy="97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ja-JP" altLang="en-US" sz="800" baseline="-25252">
                <a:solidFill>
                  <a:srgbClr val="FFFFFF"/>
                </a:solidFill>
                <a:latin typeface="MS PGothic Regular"/>
                <a:cs typeface="A-OTF Gothic BBB Pro"/>
              </a:rPr>
              <a:t>標準仕様</a:t>
            </a:r>
            <a:endParaRPr sz="825" baseline="-25252" dirty="0">
              <a:latin typeface="MS PGothic Regular"/>
              <a:cs typeface="A-OTF Gothic BBB Pro"/>
            </a:endParaRPr>
          </a:p>
        </p:txBody>
      </p:sp>
      <p:sp>
        <p:nvSpPr>
          <p:cNvPr id="630" name="object 49">
            <a:extLst>
              <a:ext uri="{FF2B5EF4-FFF2-40B4-BE49-F238E27FC236}">
                <a16:creationId xmlns:a16="http://schemas.microsoft.com/office/drawing/2014/main" id="{96333485-05F4-BA99-9384-AB1C182CD3A0}"/>
              </a:ext>
            </a:extLst>
          </p:cNvPr>
          <p:cNvSpPr txBox="1"/>
          <p:nvPr/>
        </p:nvSpPr>
        <p:spPr>
          <a:xfrm>
            <a:off x="1562344" y="2134696"/>
            <a:ext cx="727764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グレージュオーク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</a:t>
            </a:r>
            <a:r>
              <a:rPr lang="en-US"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FV</a:t>
            </a: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631" name="object 49">
            <a:extLst>
              <a:ext uri="{FF2B5EF4-FFF2-40B4-BE49-F238E27FC236}">
                <a16:creationId xmlns:a16="http://schemas.microsoft.com/office/drawing/2014/main" id="{FDFCE90F-4F77-CDBF-A45D-B6EDB34B0A5E}"/>
              </a:ext>
            </a:extLst>
          </p:cNvPr>
          <p:cNvSpPr txBox="1"/>
          <p:nvPr/>
        </p:nvSpPr>
        <p:spPr>
          <a:xfrm>
            <a:off x="2230001" y="2134696"/>
            <a:ext cx="727764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/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ラピスグレー柄</a:t>
            </a:r>
            <a:endParaRPr lang="en-US" altLang="ja-JP" sz="55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34925"/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［</a:t>
            </a:r>
            <a:r>
              <a:rPr lang="en-US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LV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637" name="object 177">
            <a:extLst>
              <a:ext uri="{FF2B5EF4-FFF2-40B4-BE49-F238E27FC236}">
                <a16:creationId xmlns:a16="http://schemas.microsoft.com/office/drawing/2014/main" id="{9E952752-C3C8-330B-327B-B0733CCEE491}"/>
              </a:ext>
            </a:extLst>
          </p:cNvPr>
          <p:cNvSpPr txBox="1"/>
          <p:nvPr/>
        </p:nvSpPr>
        <p:spPr>
          <a:xfrm>
            <a:off x="915197" y="4132843"/>
            <a:ext cx="712470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40"/>
              </a:spcBef>
            </a:pPr>
            <a:r>
              <a:rPr sz="55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パ</a:t>
            </a:r>
            <a:r>
              <a:rPr sz="550" spc="-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spc="-114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グ</a:t>
            </a:r>
            <a:r>
              <a:rPr sz="55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レ</a:t>
            </a:r>
            <a:r>
              <a:rPr sz="550" spc="-4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［JV］</a:t>
            </a:r>
            <a:endParaRPr sz="500" dirty="0">
              <a:latin typeface="MS PGothic Regular"/>
              <a:cs typeface="A-OTF Gothic BBB Pro"/>
            </a:endParaRPr>
          </a:p>
        </p:txBody>
      </p:sp>
      <p:pic>
        <p:nvPicPr>
          <p:cNvPr id="638" name="object 202">
            <a:extLst>
              <a:ext uri="{FF2B5EF4-FFF2-40B4-BE49-F238E27FC236}">
                <a16:creationId xmlns:a16="http://schemas.microsoft.com/office/drawing/2014/main" id="{328DDA49-CBE8-F7C2-A352-CE272C3ACB22}"/>
              </a:ext>
            </a:extLst>
          </p:cNvPr>
          <p:cNvPicPr/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1" y="3807692"/>
            <a:ext cx="616597" cy="320967"/>
          </a:xfrm>
          <a:prstGeom prst="rect">
            <a:avLst/>
          </a:prstGeom>
        </p:spPr>
      </p:pic>
      <p:sp>
        <p:nvSpPr>
          <p:cNvPr id="639" name="object 59">
            <a:extLst>
              <a:ext uri="{FF2B5EF4-FFF2-40B4-BE49-F238E27FC236}">
                <a16:creationId xmlns:a16="http://schemas.microsoft.com/office/drawing/2014/main" id="{8595AEC4-C88F-C952-39B9-21B0EDA052DB}"/>
              </a:ext>
            </a:extLst>
          </p:cNvPr>
          <p:cNvSpPr/>
          <p:nvPr/>
        </p:nvSpPr>
        <p:spPr>
          <a:xfrm flipH="1">
            <a:off x="2945133" y="3218630"/>
            <a:ext cx="45719" cy="1101443"/>
          </a:xfrm>
          <a:custGeom>
            <a:avLst/>
            <a:gdLst/>
            <a:ahLst/>
            <a:cxnLst/>
            <a:rect l="l" t="t" r="r" b="b"/>
            <a:pathLst>
              <a:path h="709930">
                <a:moveTo>
                  <a:pt x="0" y="70951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175">
            <a:extLst>
              <a:ext uri="{FF2B5EF4-FFF2-40B4-BE49-F238E27FC236}">
                <a16:creationId xmlns:a16="http://schemas.microsoft.com/office/drawing/2014/main" id="{CD6D5809-0950-D107-4C08-912F8A13173C}"/>
              </a:ext>
            </a:extLst>
          </p:cNvPr>
          <p:cNvSpPr txBox="1"/>
          <p:nvPr/>
        </p:nvSpPr>
        <p:spPr>
          <a:xfrm>
            <a:off x="3813027" y="3004100"/>
            <a:ext cx="1287488" cy="164469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色柄組み合わせ</a:t>
            </a:r>
            <a:endParaRPr lang="ja-JP" altLang="en-US" sz="700">
              <a:latin typeface="+mn-ea"/>
              <a:cs typeface="A-OTF Gothic BBB Pro"/>
            </a:endParaRPr>
          </a:p>
        </p:txBody>
      </p:sp>
      <p:grpSp>
        <p:nvGrpSpPr>
          <p:cNvPr id="237" name="グループ化 236">
            <a:extLst>
              <a:ext uri="{FF2B5EF4-FFF2-40B4-BE49-F238E27FC236}">
                <a16:creationId xmlns:a16="http://schemas.microsoft.com/office/drawing/2014/main" id="{943EDA26-7F34-8C6F-4FC4-8F22A315F4F4}"/>
              </a:ext>
            </a:extLst>
          </p:cNvPr>
          <p:cNvGrpSpPr/>
          <p:nvPr/>
        </p:nvGrpSpPr>
        <p:grpSpPr>
          <a:xfrm>
            <a:off x="2773720" y="4813320"/>
            <a:ext cx="1037000" cy="1334190"/>
            <a:chOff x="2773720" y="4834976"/>
            <a:chExt cx="1037000" cy="1334190"/>
          </a:xfrm>
        </p:grpSpPr>
        <p:sp>
          <p:nvSpPr>
            <p:cNvPr id="644" name="object 175">
              <a:extLst>
                <a:ext uri="{FF2B5EF4-FFF2-40B4-BE49-F238E27FC236}">
                  <a16:creationId xmlns:a16="http://schemas.microsoft.com/office/drawing/2014/main" id="{DA2B454E-FD50-AB78-6B80-BE3998FA674F}"/>
                </a:ext>
              </a:extLst>
            </p:cNvPr>
            <p:cNvSpPr txBox="1"/>
            <p:nvPr/>
          </p:nvSpPr>
          <p:spPr>
            <a:xfrm>
              <a:off x="2829260" y="4834976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645" name="object 27">
              <a:extLst>
                <a:ext uri="{FF2B5EF4-FFF2-40B4-BE49-F238E27FC236}">
                  <a16:creationId xmlns:a16="http://schemas.microsoft.com/office/drawing/2014/main" id="{76D9AB3A-5CC9-6D3C-86AD-03B86D7D5D7A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348" y="5007592"/>
              <a:ext cx="399705" cy="208065"/>
            </a:xfrm>
            <a:prstGeom prst="rect">
              <a:avLst/>
            </a:prstGeom>
          </p:spPr>
        </p:pic>
        <p:pic>
          <p:nvPicPr>
            <p:cNvPr id="646" name="object 28">
              <a:extLst>
                <a:ext uri="{FF2B5EF4-FFF2-40B4-BE49-F238E27FC236}">
                  <a16:creationId xmlns:a16="http://schemas.microsoft.com/office/drawing/2014/main" id="{657D5BF0-6482-DEAA-7FE7-44567DC80564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222" y="5007592"/>
              <a:ext cx="399705" cy="208065"/>
            </a:xfrm>
            <a:prstGeom prst="rect">
              <a:avLst/>
            </a:prstGeom>
          </p:spPr>
        </p:pic>
        <p:sp>
          <p:nvSpPr>
            <p:cNvPr id="647" name="object 29">
              <a:extLst>
                <a:ext uri="{FF2B5EF4-FFF2-40B4-BE49-F238E27FC236}">
                  <a16:creationId xmlns:a16="http://schemas.microsoft.com/office/drawing/2014/main" id="{1CAA0FCD-AE56-F279-494F-048BEA066949}"/>
                </a:ext>
              </a:extLst>
            </p:cNvPr>
            <p:cNvSpPr txBox="1"/>
            <p:nvPr/>
          </p:nvSpPr>
          <p:spPr>
            <a:xfrm>
              <a:off x="3210601" y="5205637"/>
              <a:ext cx="534035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0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648" name="object 30">
              <a:extLst>
                <a:ext uri="{FF2B5EF4-FFF2-40B4-BE49-F238E27FC236}">
                  <a16:creationId xmlns:a16="http://schemas.microsoft.com/office/drawing/2014/main" id="{082B3C8B-5268-E4BD-C15D-BCEA961C61D2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348" y="5391734"/>
              <a:ext cx="399705" cy="208065"/>
            </a:xfrm>
            <a:prstGeom prst="rect">
              <a:avLst/>
            </a:prstGeom>
          </p:spPr>
        </p:pic>
        <p:sp>
          <p:nvSpPr>
            <p:cNvPr id="649" name="object 178">
              <a:extLst>
                <a:ext uri="{FF2B5EF4-FFF2-40B4-BE49-F238E27FC236}">
                  <a16:creationId xmlns:a16="http://schemas.microsoft.com/office/drawing/2014/main" id="{F8AB68F5-8FD7-69BE-7F5D-8391B43202F1}"/>
                </a:ext>
              </a:extLst>
            </p:cNvPr>
            <p:cNvSpPr txBox="1"/>
            <p:nvPr/>
          </p:nvSpPr>
          <p:spPr>
            <a:xfrm>
              <a:off x="2773950" y="5208062"/>
              <a:ext cx="613482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0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650" name="object 201">
              <a:extLst>
                <a:ext uri="{FF2B5EF4-FFF2-40B4-BE49-F238E27FC236}">
                  <a16:creationId xmlns:a16="http://schemas.microsoft.com/office/drawing/2014/main" id="{5F04FED2-675C-1CC3-33F5-19801E9D85F2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348" y="5799530"/>
              <a:ext cx="399705" cy="208065"/>
            </a:xfrm>
            <a:prstGeom prst="rect">
              <a:avLst/>
            </a:prstGeom>
          </p:spPr>
        </p:pic>
        <p:pic>
          <p:nvPicPr>
            <p:cNvPr id="651" name="object 202">
              <a:extLst>
                <a:ext uri="{FF2B5EF4-FFF2-40B4-BE49-F238E27FC236}">
                  <a16:creationId xmlns:a16="http://schemas.microsoft.com/office/drawing/2014/main" id="{7E14B5EB-180B-7C0D-4A2A-87AAA32A6055}"/>
                </a:ext>
              </a:extLst>
            </p:cNvPr>
            <p:cNvPicPr/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222" y="5799530"/>
              <a:ext cx="399705" cy="208065"/>
            </a:xfrm>
            <a:prstGeom prst="rect">
              <a:avLst/>
            </a:prstGeom>
          </p:spPr>
        </p:pic>
        <p:sp>
          <p:nvSpPr>
            <p:cNvPr id="653" name="object 29">
              <a:extLst>
                <a:ext uri="{FF2B5EF4-FFF2-40B4-BE49-F238E27FC236}">
                  <a16:creationId xmlns:a16="http://schemas.microsoft.com/office/drawing/2014/main" id="{D291418B-1D2C-00F4-75BD-BFD910A37E68}"/>
                </a:ext>
              </a:extLst>
            </p:cNvPr>
            <p:cNvSpPr txBox="1"/>
            <p:nvPr/>
          </p:nvSpPr>
          <p:spPr>
            <a:xfrm>
              <a:off x="2780943" y="5591058"/>
              <a:ext cx="622557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ブルーグレー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ct val="1000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654" name="object 179">
              <a:extLst>
                <a:ext uri="{FF2B5EF4-FFF2-40B4-BE49-F238E27FC236}">
                  <a16:creationId xmlns:a16="http://schemas.microsoft.com/office/drawing/2014/main" id="{720787AD-C641-5A43-20D3-C207D9A801CA}"/>
                </a:ext>
              </a:extLst>
            </p:cNvPr>
            <p:cNvSpPr txBox="1"/>
            <p:nvPr/>
          </p:nvSpPr>
          <p:spPr>
            <a:xfrm>
              <a:off x="2773720" y="5997324"/>
              <a:ext cx="484753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0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655" name="object 177">
              <a:extLst>
                <a:ext uri="{FF2B5EF4-FFF2-40B4-BE49-F238E27FC236}">
                  <a16:creationId xmlns:a16="http://schemas.microsoft.com/office/drawing/2014/main" id="{A025FD5F-D09B-A646-DF3E-87B6D484DF26}"/>
                </a:ext>
              </a:extLst>
            </p:cNvPr>
            <p:cNvSpPr txBox="1"/>
            <p:nvPr/>
          </p:nvSpPr>
          <p:spPr>
            <a:xfrm>
              <a:off x="3211275" y="5997324"/>
              <a:ext cx="599445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0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656" name="object 178">
            <a:extLst>
              <a:ext uri="{FF2B5EF4-FFF2-40B4-BE49-F238E27FC236}">
                <a16:creationId xmlns:a16="http://schemas.microsoft.com/office/drawing/2014/main" id="{00280EBA-646D-9C30-1060-12357A18AB1B}"/>
              </a:ext>
            </a:extLst>
          </p:cNvPr>
          <p:cNvSpPr txBox="1"/>
          <p:nvPr/>
        </p:nvSpPr>
        <p:spPr>
          <a:xfrm>
            <a:off x="3223962" y="5572398"/>
            <a:ext cx="613482" cy="17184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 fontAlgn="ctr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ペールグリーン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40640" fontAlgn="ctr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オーク柄［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MV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en-US" altLang="ja-JP" sz="400" dirty="0">
              <a:latin typeface="MS PGothic Regular"/>
              <a:cs typeface="A-OTF Gothic BBB Pro"/>
            </a:endParaRPr>
          </a:p>
        </p:txBody>
      </p:sp>
      <p:sp>
        <p:nvSpPr>
          <p:cNvPr id="657" name="object 69">
            <a:extLst>
              <a:ext uri="{FF2B5EF4-FFF2-40B4-BE49-F238E27FC236}">
                <a16:creationId xmlns:a16="http://schemas.microsoft.com/office/drawing/2014/main" id="{B1859887-E900-CEB0-EFF5-FEA9A68A9370}"/>
              </a:ext>
            </a:extLst>
          </p:cNvPr>
          <p:cNvSpPr/>
          <p:nvPr/>
        </p:nvSpPr>
        <p:spPr>
          <a:xfrm>
            <a:off x="8886920" y="1118687"/>
            <a:ext cx="764540" cy="629419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0" name="図 659">
            <a:extLst>
              <a:ext uri="{FF2B5EF4-FFF2-40B4-BE49-F238E27FC236}">
                <a16:creationId xmlns:a16="http://schemas.microsoft.com/office/drawing/2014/main" id="{84EFD8E4-897A-C35B-69EE-B16B90B1C853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065137" y="1046189"/>
            <a:ext cx="1427873" cy="875657"/>
          </a:xfrm>
          <a:prstGeom prst="rect">
            <a:avLst/>
          </a:prstGeom>
        </p:spPr>
      </p:pic>
      <p:sp>
        <p:nvSpPr>
          <p:cNvPr id="661" name="object 69">
            <a:extLst>
              <a:ext uri="{FF2B5EF4-FFF2-40B4-BE49-F238E27FC236}">
                <a16:creationId xmlns:a16="http://schemas.microsoft.com/office/drawing/2014/main" id="{FEC6B04F-E9F0-1A15-52A7-1FF3E25E1BB3}"/>
              </a:ext>
            </a:extLst>
          </p:cNvPr>
          <p:cNvSpPr/>
          <p:nvPr/>
        </p:nvSpPr>
        <p:spPr>
          <a:xfrm>
            <a:off x="8886920" y="2987835"/>
            <a:ext cx="764540" cy="462639"/>
          </a:xfrm>
          <a:custGeom>
            <a:avLst/>
            <a:gdLst/>
            <a:ahLst/>
            <a:cxnLst/>
            <a:rect l="l" t="t" r="r" b="b"/>
            <a:pathLst>
              <a:path w="764540" h="504825">
                <a:moveTo>
                  <a:pt x="0" y="504367"/>
                </a:moveTo>
                <a:lnTo>
                  <a:pt x="764400" y="504367"/>
                </a:lnTo>
                <a:lnTo>
                  <a:pt x="764400" y="0"/>
                </a:lnTo>
                <a:lnTo>
                  <a:pt x="0" y="0"/>
                </a:lnTo>
                <a:lnTo>
                  <a:pt x="0" y="50436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38">
            <a:extLst>
              <a:ext uri="{FF2B5EF4-FFF2-40B4-BE49-F238E27FC236}">
                <a16:creationId xmlns:a16="http://schemas.microsoft.com/office/drawing/2014/main" id="{6119180C-8E44-A660-AE27-EBFBDBFA1B88}"/>
              </a:ext>
            </a:extLst>
          </p:cNvPr>
          <p:cNvSpPr txBox="1"/>
          <p:nvPr/>
        </p:nvSpPr>
        <p:spPr>
          <a:xfrm>
            <a:off x="8069095" y="1745598"/>
            <a:ext cx="785190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T5型</a:t>
            </a:r>
            <a:endParaRPr lang="en-US" altLang="ja-JP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オフブラック色（塗装）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663" name="object 73">
            <a:extLst>
              <a:ext uri="{FF2B5EF4-FFF2-40B4-BE49-F238E27FC236}">
                <a16:creationId xmlns:a16="http://schemas.microsoft.com/office/drawing/2014/main" id="{8866C2CD-FF1F-D03D-981D-C939678F2207}"/>
              </a:ext>
            </a:extLst>
          </p:cNvPr>
          <p:cNvSpPr txBox="1"/>
          <p:nvPr/>
        </p:nvSpPr>
        <p:spPr>
          <a:xfrm>
            <a:off x="6882665" y="1136696"/>
            <a:ext cx="435737" cy="97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ja-JP" altLang="en-US" sz="800" baseline="-25252">
                <a:solidFill>
                  <a:srgbClr val="FFFFFF"/>
                </a:solidFill>
                <a:latin typeface="MS PGothic Regular"/>
                <a:cs typeface="A-OTF Gothic BBB Pro"/>
              </a:rPr>
              <a:t>標準仕様</a:t>
            </a:r>
            <a:endParaRPr sz="825" baseline="-25252" dirty="0">
              <a:latin typeface="MS PGothic Regular"/>
              <a:cs typeface="A-OTF Gothic BBB Pro"/>
            </a:endParaRPr>
          </a:p>
        </p:txBody>
      </p:sp>
      <p:sp>
        <p:nvSpPr>
          <p:cNvPr id="664" name="object 74">
            <a:extLst>
              <a:ext uri="{FF2B5EF4-FFF2-40B4-BE49-F238E27FC236}">
                <a16:creationId xmlns:a16="http://schemas.microsoft.com/office/drawing/2014/main" id="{10CF8D27-4671-4AF9-B73D-E5394C9E0CA7}"/>
              </a:ext>
            </a:extLst>
          </p:cNvPr>
          <p:cNvSpPr txBox="1"/>
          <p:nvPr/>
        </p:nvSpPr>
        <p:spPr>
          <a:xfrm>
            <a:off x="6422892" y="1140578"/>
            <a:ext cx="48613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ja-JP" altLang="en-US" sz="400">
                <a:solidFill>
                  <a:srgbClr val="FFFFFF"/>
                </a:solidFill>
                <a:latin typeface="MS PGothic Regular"/>
                <a:cs typeface="A-OTF Gothic BBB Pro"/>
              </a:rPr>
              <a:t>セレクトカラー</a:t>
            </a:r>
            <a:endParaRPr lang="en-US" altLang="ja-JP" sz="400" dirty="0">
              <a:solidFill>
                <a:srgbClr val="FFFFFF"/>
              </a:solidFill>
              <a:latin typeface="MS PGothic Regular"/>
              <a:cs typeface="A-OTF Gothic BBB Pro"/>
            </a:endParaRPr>
          </a:p>
          <a:p>
            <a:r>
              <a:rPr lang="ja-JP" altLang="en-US" sz="400" spc="-60">
                <a:solidFill>
                  <a:srgbClr val="FFFFFF"/>
                </a:solidFill>
                <a:latin typeface="MS PGothic Regular"/>
                <a:cs typeface="A-OTF Gothic BBB Pro"/>
              </a:rPr>
              <a:t>（</a:t>
            </a:r>
            <a:r>
              <a:rPr lang="en-US" altLang="ja-JP" sz="400" spc="-60" dirty="0">
                <a:solidFill>
                  <a:srgbClr val="FFFFFF"/>
                </a:solidFill>
                <a:latin typeface="MS PGothic Regular"/>
                <a:cs typeface="A-OTF Gothic BBB Pro"/>
              </a:rPr>
              <a:t>DV</a:t>
            </a:r>
            <a:r>
              <a:rPr lang="ja-JP" altLang="en-US" sz="400" spc="-60">
                <a:solidFill>
                  <a:srgbClr val="FFFFFF"/>
                </a:solidFill>
                <a:latin typeface="MS PGothic Regular"/>
                <a:cs typeface="A-OTF Gothic BBB Pro"/>
              </a:rPr>
              <a:t>・</a:t>
            </a:r>
            <a:r>
              <a:rPr lang="en-US" altLang="ja-JP" sz="400" spc="-60" dirty="0">
                <a:solidFill>
                  <a:srgbClr val="FFFFFF"/>
                </a:solidFill>
                <a:latin typeface="MS PGothic Regular"/>
                <a:cs typeface="A-OTF Gothic BBB Pro"/>
              </a:rPr>
              <a:t>NV</a:t>
            </a:r>
            <a:r>
              <a:rPr lang="ja-JP" altLang="en-US" sz="400" spc="-60">
                <a:solidFill>
                  <a:srgbClr val="FFFFFF"/>
                </a:solidFill>
                <a:latin typeface="MS PGothic Regular"/>
                <a:cs typeface="A-OTF Gothic BBB Pro"/>
              </a:rPr>
              <a:t>・</a:t>
            </a:r>
            <a:r>
              <a:rPr lang="en-US" altLang="ja-JP" sz="400" spc="-60" dirty="0">
                <a:solidFill>
                  <a:srgbClr val="FFFFFF"/>
                </a:solidFill>
                <a:latin typeface="MS PGothic Regular"/>
                <a:cs typeface="A-OTF Gothic BBB Pro"/>
              </a:rPr>
              <a:t>AV</a:t>
            </a:r>
            <a:r>
              <a:rPr lang="ja-JP" altLang="en-US" sz="400" spc="-60">
                <a:solidFill>
                  <a:srgbClr val="FFFFFF"/>
                </a:solidFill>
                <a:latin typeface="MS PGothic Regular"/>
                <a:cs typeface="A-OTF Gothic BBB Pro"/>
              </a:rPr>
              <a:t>・</a:t>
            </a:r>
            <a:r>
              <a:rPr lang="en-US" altLang="ja-JP" sz="400" spc="-60" dirty="0">
                <a:solidFill>
                  <a:srgbClr val="FFFFFF"/>
                </a:solidFill>
                <a:latin typeface="MS PGothic Regular"/>
                <a:cs typeface="A-OTF Gothic BBB Pro"/>
              </a:rPr>
              <a:t>MV</a:t>
            </a:r>
            <a:r>
              <a:rPr lang="ja-JP" altLang="en-US" sz="400" spc="-60">
                <a:solidFill>
                  <a:srgbClr val="FFFFFF"/>
                </a:solidFill>
                <a:latin typeface="MS PGothic Regular"/>
                <a:cs typeface="A-OTF Gothic BBB Pro"/>
              </a:rPr>
              <a:t>柄）</a:t>
            </a:r>
            <a:endParaRPr lang="ja-JP" altLang="en-US" sz="400" spc="-60" dirty="0">
              <a:latin typeface="MS PGothic Regular"/>
              <a:cs typeface="A-OTF Gothic BBB Pro"/>
            </a:endParaRPr>
          </a:p>
        </p:txBody>
      </p:sp>
      <p:grpSp>
        <p:nvGrpSpPr>
          <p:cNvPr id="713" name="グループ化 712">
            <a:extLst>
              <a:ext uri="{FF2B5EF4-FFF2-40B4-BE49-F238E27FC236}">
                <a16:creationId xmlns:a16="http://schemas.microsoft.com/office/drawing/2014/main" id="{1C670686-38B4-CAC4-A612-C14A720646DC}"/>
              </a:ext>
            </a:extLst>
          </p:cNvPr>
          <p:cNvGrpSpPr/>
          <p:nvPr/>
        </p:nvGrpSpPr>
        <p:grpSpPr>
          <a:xfrm>
            <a:off x="9159910" y="3030237"/>
            <a:ext cx="236625" cy="363517"/>
            <a:chOff x="9152801" y="3181080"/>
            <a:chExt cx="247038" cy="379514"/>
          </a:xfrm>
        </p:grpSpPr>
        <p:pic>
          <p:nvPicPr>
            <p:cNvPr id="665" name="object 111">
              <a:extLst>
                <a:ext uri="{FF2B5EF4-FFF2-40B4-BE49-F238E27FC236}">
                  <a16:creationId xmlns:a16="http://schemas.microsoft.com/office/drawing/2014/main" id="{C6B4E2BB-2037-F343-13C1-A638FF70FF7E}"/>
                </a:ext>
              </a:extLst>
            </p:cNvPr>
            <p:cNvPicPr/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801" y="3181080"/>
              <a:ext cx="89152" cy="379514"/>
            </a:xfrm>
            <a:prstGeom prst="rect">
              <a:avLst/>
            </a:prstGeom>
          </p:spPr>
        </p:pic>
        <p:pic>
          <p:nvPicPr>
            <p:cNvPr id="666" name="object 112">
              <a:extLst>
                <a:ext uri="{FF2B5EF4-FFF2-40B4-BE49-F238E27FC236}">
                  <a16:creationId xmlns:a16="http://schemas.microsoft.com/office/drawing/2014/main" id="{8AB12076-7BB3-655E-962B-0B25A4D3A337}"/>
                </a:ext>
              </a:extLst>
            </p:cNvPr>
            <p:cNvPicPr/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802" y="3186718"/>
              <a:ext cx="88037" cy="366268"/>
            </a:xfrm>
            <a:prstGeom prst="rect">
              <a:avLst/>
            </a:prstGeom>
          </p:spPr>
        </p:pic>
      </p:grpSp>
      <p:sp>
        <p:nvSpPr>
          <p:cNvPr id="667" name="object 39">
            <a:extLst>
              <a:ext uri="{FF2B5EF4-FFF2-40B4-BE49-F238E27FC236}">
                <a16:creationId xmlns:a16="http://schemas.microsoft.com/office/drawing/2014/main" id="{1C002A42-A930-0AD3-F7B8-E92EDB59A5E1}"/>
              </a:ext>
            </a:extLst>
          </p:cNvPr>
          <p:cNvSpPr txBox="1"/>
          <p:nvPr/>
        </p:nvSpPr>
        <p:spPr>
          <a:xfrm>
            <a:off x="8892903" y="3461919"/>
            <a:ext cx="8129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en" altLang="ja-JP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T1</a:t>
            </a: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型</a:t>
            </a:r>
            <a:endParaRPr lang="ja-JP" altLang="en-US"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555"/>
              </a:lnSpc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真鍮色（メッキ）</a:t>
            </a:r>
            <a:endParaRPr sz="55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668" name="object 38">
            <a:extLst>
              <a:ext uri="{FF2B5EF4-FFF2-40B4-BE49-F238E27FC236}">
                <a16:creationId xmlns:a16="http://schemas.microsoft.com/office/drawing/2014/main" id="{3037D435-17F2-A9AD-3643-D09743FA364E}"/>
              </a:ext>
            </a:extLst>
          </p:cNvPr>
          <p:cNvSpPr txBox="1"/>
          <p:nvPr/>
        </p:nvSpPr>
        <p:spPr>
          <a:xfrm>
            <a:off x="6390876" y="3464534"/>
            <a:ext cx="831104" cy="179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en-US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T1</a:t>
            </a: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型</a:t>
            </a:r>
          </a:p>
          <a:p>
            <a:pPr marL="15875">
              <a:lnSpc>
                <a:spcPts val="555"/>
              </a:lnSpc>
              <a:spcBef>
                <a:spcPts val="100"/>
              </a:spcBef>
              <a:tabLst>
                <a:tab pos="857885" algn="l"/>
              </a:tabLst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ブロンズゴールド色（塗装）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669" name="図 668">
            <a:extLst>
              <a:ext uri="{FF2B5EF4-FFF2-40B4-BE49-F238E27FC236}">
                <a16:creationId xmlns:a16="http://schemas.microsoft.com/office/drawing/2014/main" id="{52C115E4-5393-EBD2-1260-3270E1EB77DC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046118" y="2734824"/>
            <a:ext cx="1460712" cy="938489"/>
          </a:xfrm>
          <a:prstGeom prst="rect">
            <a:avLst/>
          </a:prstGeom>
        </p:spPr>
      </p:pic>
      <p:sp>
        <p:nvSpPr>
          <p:cNvPr id="670" name="Rectangle 35">
            <a:extLst>
              <a:ext uri="{FF2B5EF4-FFF2-40B4-BE49-F238E27FC236}">
                <a16:creationId xmlns:a16="http://schemas.microsoft.com/office/drawing/2014/main" id="{7281D773-7F47-6764-1DCF-45082F66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0809" y="4088800"/>
            <a:ext cx="74751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ja-JP" sz="500" spc="-40" dirty="0">
                <a:latin typeface="ＭＳ Ｐゴシック" pitchFamily="50" charset="-128"/>
              </a:rPr>
              <a:t>※1.</a:t>
            </a:r>
          </a:p>
          <a:p>
            <a:pPr>
              <a:spcBef>
                <a:spcPts val="0"/>
              </a:spcBef>
            </a:pPr>
            <a:r>
              <a:rPr lang="ja-JP" altLang="en-US" sz="500" spc="-40">
                <a:latin typeface="ＭＳ Ｐゴシック" pitchFamily="50" charset="-128"/>
              </a:rPr>
              <a:t>扉は、取っ手穴加工変更</a:t>
            </a:r>
            <a:endParaRPr lang="en-US" altLang="ja-JP" sz="500" spc="-40" dirty="0">
              <a:latin typeface="ＭＳ Ｐゴシック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500" spc="-40">
                <a:latin typeface="ＭＳ Ｐゴシック" pitchFamily="50" charset="-128"/>
              </a:rPr>
              <a:t>　　　　　　　</a:t>
            </a:r>
            <a:r>
              <a:rPr lang="en-US" altLang="ja-JP" sz="500" spc="-40" dirty="0">
                <a:latin typeface="ＭＳ Ｐゴシック" pitchFamily="50" charset="-128"/>
              </a:rPr>
              <a:t> </a:t>
            </a:r>
            <a:r>
              <a:rPr lang="ja-JP" altLang="en-US" sz="500" spc="-40">
                <a:latin typeface="ＭＳ Ｐゴシック" pitchFamily="50" charset="-128"/>
              </a:rPr>
              <a:t>　（つまみ取っ手用穴加工、または</a:t>
            </a:r>
            <a:r>
              <a:rPr lang="en-US" altLang="ja-JP" sz="500" spc="-40" dirty="0">
                <a:latin typeface="ＭＳ Ｐゴシック" pitchFamily="50" charset="-128"/>
              </a:rPr>
              <a:t>90mm</a:t>
            </a:r>
            <a:r>
              <a:rPr lang="ja-JP" altLang="en-US" sz="500" spc="-40">
                <a:latin typeface="ＭＳ Ｐゴシック" pitchFamily="50" charset="-128"/>
              </a:rPr>
              <a:t>ピッチ用穴加工）にて注文してください。</a:t>
            </a:r>
            <a:endParaRPr lang="ja-JP" altLang="en-US" sz="500" spc="-40" dirty="0">
              <a:latin typeface="ＭＳ Ｐゴシック" pitchFamily="50" charset="-128"/>
            </a:endParaRPr>
          </a:p>
        </p:txBody>
      </p:sp>
      <p:pic>
        <p:nvPicPr>
          <p:cNvPr id="671" name="図 670">
            <a:extLst>
              <a:ext uri="{FF2B5EF4-FFF2-40B4-BE49-F238E27FC236}">
                <a16:creationId xmlns:a16="http://schemas.microsoft.com/office/drawing/2014/main" id="{53704EB5-895B-7061-A082-8B1AD088EBC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95" y="4256041"/>
            <a:ext cx="288951" cy="65423"/>
          </a:xfrm>
          <a:prstGeom prst="rect">
            <a:avLst/>
          </a:prstGeom>
        </p:spPr>
      </p:pic>
      <p:pic>
        <p:nvPicPr>
          <p:cNvPr id="707" name="図 706">
            <a:extLst>
              <a:ext uri="{FF2B5EF4-FFF2-40B4-BE49-F238E27FC236}">
                <a16:creationId xmlns:a16="http://schemas.microsoft.com/office/drawing/2014/main" id="{92B5DD41-371D-7771-FDDA-B90A65EC22A6}"/>
              </a:ext>
            </a:extLst>
          </p:cNvPr>
          <p:cNvPicPr>
            <a:picLocks noChangeAspect="1"/>
          </p:cNvPicPr>
          <p:nvPr/>
        </p:nvPicPr>
        <p:blipFill>
          <a:blip r:embed="rId53"/>
          <a:srcRect/>
          <a:stretch>
            <a:fillRect/>
          </a:stretch>
        </p:blipFill>
        <p:spPr>
          <a:xfrm>
            <a:off x="649476" y="474114"/>
            <a:ext cx="2444762" cy="3259683"/>
          </a:xfrm>
          <a:prstGeom prst="rect">
            <a:avLst/>
          </a:prstGeom>
        </p:spPr>
      </p:pic>
      <p:grpSp>
        <p:nvGrpSpPr>
          <p:cNvPr id="708" name="グループ化 707">
            <a:extLst>
              <a:ext uri="{FF2B5EF4-FFF2-40B4-BE49-F238E27FC236}">
                <a16:creationId xmlns:a16="http://schemas.microsoft.com/office/drawing/2014/main" id="{CC409DFA-02D9-7BC9-9ECF-2BDCB2BE2843}"/>
              </a:ext>
            </a:extLst>
          </p:cNvPr>
          <p:cNvGrpSpPr/>
          <p:nvPr/>
        </p:nvGrpSpPr>
        <p:grpSpPr>
          <a:xfrm>
            <a:off x="5866076" y="1349056"/>
            <a:ext cx="215426" cy="360608"/>
            <a:chOff x="5884240" y="1309904"/>
            <a:chExt cx="233768" cy="391312"/>
          </a:xfrm>
        </p:grpSpPr>
        <p:pic>
          <p:nvPicPr>
            <p:cNvPr id="556" name="object 87">
              <a:extLst>
                <a:ext uri="{FF2B5EF4-FFF2-40B4-BE49-F238E27FC236}">
                  <a16:creationId xmlns:a16="http://schemas.microsoft.com/office/drawing/2014/main" id="{DFE16D82-290F-5DA1-A2CD-249D5F8622C3}"/>
                </a:ext>
              </a:extLst>
            </p:cNvPr>
            <p:cNvPicPr/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240" y="1309904"/>
              <a:ext cx="71412" cy="391312"/>
            </a:xfrm>
            <a:prstGeom prst="rect">
              <a:avLst/>
            </a:prstGeom>
          </p:spPr>
        </p:pic>
        <p:pic>
          <p:nvPicPr>
            <p:cNvPr id="557" name="object 88">
              <a:extLst>
                <a:ext uri="{FF2B5EF4-FFF2-40B4-BE49-F238E27FC236}">
                  <a16:creationId xmlns:a16="http://schemas.microsoft.com/office/drawing/2014/main" id="{CF0EDA3B-EAC3-3343-C5FE-2310A6533529}"/>
                </a:ext>
              </a:extLst>
            </p:cNvPr>
            <p:cNvPicPr/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355" y="1316533"/>
              <a:ext cx="71653" cy="376580"/>
            </a:xfrm>
            <a:prstGeom prst="rect">
              <a:avLst/>
            </a:prstGeom>
          </p:spPr>
        </p:pic>
      </p:grpSp>
      <p:grpSp>
        <p:nvGrpSpPr>
          <p:cNvPr id="710" name="グループ化 709">
            <a:extLst>
              <a:ext uri="{FF2B5EF4-FFF2-40B4-BE49-F238E27FC236}">
                <a16:creationId xmlns:a16="http://schemas.microsoft.com/office/drawing/2014/main" id="{593490BB-D43D-575A-B5BB-C7AFCE3B7167}"/>
              </a:ext>
            </a:extLst>
          </p:cNvPr>
          <p:cNvGrpSpPr/>
          <p:nvPr/>
        </p:nvGrpSpPr>
        <p:grpSpPr>
          <a:xfrm>
            <a:off x="8341017" y="1263969"/>
            <a:ext cx="215426" cy="360608"/>
            <a:chOff x="8325323" y="1291977"/>
            <a:chExt cx="233768" cy="391312"/>
          </a:xfrm>
        </p:grpSpPr>
        <p:pic>
          <p:nvPicPr>
            <p:cNvPr id="558" name="object 89">
              <a:extLst>
                <a:ext uri="{FF2B5EF4-FFF2-40B4-BE49-F238E27FC236}">
                  <a16:creationId xmlns:a16="http://schemas.microsoft.com/office/drawing/2014/main" id="{2DF96770-94DE-7B48-8C67-7E9B47F7E105}"/>
                </a:ext>
              </a:extLst>
            </p:cNvPr>
            <p:cNvPicPr/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323" y="1291977"/>
              <a:ext cx="71424" cy="391312"/>
            </a:xfrm>
            <a:prstGeom prst="rect">
              <a:avLst/>
            </a:prstGeom>
          </p:spPr>
        </p:pic>
        <p:pic>
          <p:nvPicPr>
            <p:cNvPr id="559" name="object 90">
              <a:extLst>
                <a:ext uri="{FF2B5EF4-FFF2-40B4-BE49-F238E27FC236}">
                  <a16:creationId xmlns:a16="http://schemas.microsoft.com/office/drawing/2014/main" id="{AA4EDB85-7CD0-24E1-4A7F-DDA85160CEAB}"/>
                </a:ext>
              </a:extLst>
            </p:cNvPr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451" y="1298606"/>
              <a:ext cx="71640" cy="376580"/>
            </a:xfrm>
            <a:prstGeom prst="rect">
              <a:avLst/>
            </a:prstGeom>
          </p:spPr>
        </p:pic>
      </p:grpSp>
      <p:grpSp>
        <p:nvGrpSpPr>
          <p:cNvPr id="709" name="グループ化 708">
            <a:extLst>
              <a:ext uri="{FF2B5EF4-FFF2-40B4-BE49-F238E27FC236}">
                <a16:creationId xmlns:a16="http://schemas.microsoft.com/office/drawing/2014/main" id="{94F92FDB-88B4-7D67-400D-B22F4B3A1C50}"/>
              </a:ext>
            </a:extLst>
          </p:cNvPr>
          <p:cNvGrpSpPr/>
          <p:nvPr/>
        </p:nvGrpSpPr>
        <p:grpSpPr>
          <a:xfrm>
            <a:off x="7510013" y="1333037"/>
            <a:ext cx="215473" cy="360608"/>
            <a:chOff x="7487463" y="1304364"/>
            <a:chExt cx="233819" cy="391312"/>
          </a:xfrm>
        </p:grpSpPr>
        <p:pic>
          <p:nvPicPr>
            <p:cNvPr id="560" name="object 91">
              <a:extLst>
                <a:ext uri="{FF2B5EF4-FFF2-40B4-BE49-F238E27FC236}">
                  <a16:creationId xmlns:a16="http://schemas.microsoft.com/office/drawing/2014/main" id="{E7AABA6C-8FAA-1D69-D4F7-B06CA81BA7DE}"/>
                </a:ext>
              </a:extLst>
            </p:cNvPr>
            <p:cNvPicPr/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463" y="1304364"/>
              <a:ext cx="71424" cy="391312"/>
            </a:xfrm>
            <a:prstGeom prst="rect">
              <a:avLst/>
            </a:prstGeom>
          </p:spPr>
        </p:pic>
        <p:pic>
          <p:nvPicPr>
            <p:cNvPr id="561" name="object 92">
              <a:extLst>
                <a:ext uri="{FF2B5EF4-FFF2-40B4-BE49-F238E27FC236}">
                  <a16:creationId xmlns:a16="http://schemas.microsoft.com/office/drawing/2014/main" id="{ABFFBCA2-13CC-6C06-C513-241A78CD456B}"/>
                </a:ext>
              </a:extLst>
            </p:cNvPr>
            <p:cNvPicPr/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591" y="1310993"/>
              <a:ext cx="71691" cy="376580"/>
            </a:xfrm>
            <a:prstGeom prst="rect">
              <a:avLst/>
            </a:prstGeom>
          </p:spPr>
        </p:pic>
      </p:grpSp>
      <p:grpSp>
        <p:nvGrpSpPr>
          <p:cNvPr id="711" name="グループ化 710">
            <a:extLst>
              <a:ext uri="{FF2B5EF4-FFF2-40B4-BE49-F238E27FC236}">
                <a16:creationId xmlns:a16="http://schemas.microsoft.com/office/drawing/2014/main" id="{773ED60B-C1FA-CCF4-1AE5-211EC69A43E6}"/>
              </a:ext>
            </a:extLst>
          </p:cNvPr>
          <p:cNvGrpSpPr/>
          <p:nvPr/>
        </p:nvGrpSpPr>
        <p:grpSpPr>
          <a:xfrm>
            <a:off x="9155958" y="1269337"/>
            <a:ext cx="215426" cy="360608"/>
            <a:chOff x="9161299" y="1297345"/>
            <a:chExt cx="233768" cy="391312"/>
          </a:xfrm>
        </p:grpSpPr>
        <p:pic>
          <p:nvPicPr>
            <p:cNvPr id="658" name="object 95">
              <a:extLst>
                <a:ext uri="{FF2B5EF4-FFF2-40B4-BE49-F238E27FC236}">
                  <a16:creationId xmlns:a16="http://schemas.microsoft.com/office/drawing/2014/main" id="{899E1641-2F28-899A-B2D9-D9673D42317F}"/>
                </a:ext>
              </a:extLst>
            </p:cNvPr>
            <p:cNvPicPr/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1299" y="1297345"/>
              <a:ext cx="71425" cy="391312"/>
            </a:xfrm>
            <a:prstGeom prst="rect">
              <a:avLst/>
            </a:prstGeom>
          </p:spPr>
        </p:pic>
        <p:pic>
          <p:nvPicPr>
            <p:cNvPr id="659" name="object 96">
              <a:extLst>
                <a:ext uri="{FF2B5EF4-FFF2-40B4-BE49-F238E27FC236}">
                  <a16:creationId xmlns:a16="http://schemas.microsoft.com/office/drawing/2014/main" id="{D8859C19-BBBA-85A1-FFDB-8EF94A7028C1}"/>
                </a:ext>
              </a:extLst>
            </p:cNvPr>
            <p:cNvPicPr/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3440" y="1303974"/>
              <a:ext cx="71627" cy="376580"/>
            </a:xfrm>
            <a:prstGeom prst="rect">
              <a:avLst/>
            </a:prstGeom>
          </p:spPr>
        </p:pic>
      </p:grpSp>
      <p:sp>
        <p:nvSpPr>
          <p:cNvPr id="712" name="object 85">
            <a:extLst>
              <a:ext uri="{FF2B5EF4-FFF2-40B4-BE49-F238E27FC236}">
                <a16:creationId xmlns:a16="http://schemas.microsoft.com/office/drawing/2014/main" id="{D5254BC7-6F85-0418-06C6-39A79D6923FC}"/>
              </a:ext>
            </a:extLst>
          </p:cNvPr>
          <p:cNvSpPr txBox="1"/>
          <p:nvPr/>
        </p:nvSpPr>
        <p:spPr>
          <a:xfrm>
            <a:off x="7537952" y="2470051"/>
            <a:ext cx="966310" cy="21280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8890">
              <a:lnSpc>
                <a:spcPct val="100000"/>
              </a:lnSpc>
            </a:pPr>
            <a:r>
              <a:rPr lang="ja-JP" altLang="en-US" sz="400">
                <a:solidFill>
                  <a:srgbClr val="231F20"/>
                </a:solidFill>
                <a:latin typeface="MS PGothic Regular"/>
                <a:cs typeface="A-OTF Gothic BBB Pro"/>
              </a:rPr>
              <a:t>・抗ウイルス加工は、病気の治療や予防を</a:t>
            </a:r>
            <a:endParaRPr lang="en-US" altLang="ja-JP" sz="4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8890">
              <a:lnSpc>
                <a:spcPct val="100000"/>
              </a:lnSpc>
            </a:pPr>
            <a:r>
              <a:rPr lang="en-US" altLang="ja-JP" sz="400" dirty="0">
                <a:solidFill>
                  <a:srgbClr val="231F20"/>
                </a:solidFill>
                <a:latin typeface="MS PGothic Regular"/>
                <a:cs typeface="A-OTF Gothic BBB Pro"/>
              </a:rPr>
              <a:t>  </a:t>
            </a:r>
            <a:r>
              <a:rPr lang="ja-JP" altLang="en-US" sz="400">
                <a:solidFill>
                  <a:srgbClr val="231F20"/>
                </a:solidFill>
                <a:latin typeface="MS PGothic Regular"/>
                <a:cs typeface="A-OTF Gothic BBB Pro"/>
              </a:rPr>
              <a:t>目的とするものではありません。</a:t>
            </a:r>
          </a:p>
          <a:p>
            <a:pPr marL="8890"/>
            <a:r>
              <a:rPr lang="ja-JP" altLang="en-US" sz="400">
                <a:solidFill>
                  <a:srgbClr val="231F20"/>
                </a:solidFill>
                <a:latin typeface="MS PGothic Regular"/>
                <a:cs typeface="A-OTF Gothic BBB Pro"/>
              </a:rPr>
              <a:t>・</a:t>
            </a:r>
            <a:r>
              <a:rPr lang="en-US" altLang="ja-JP" sz="400" dirty="0">
                <a:solidFill>
                  <a:srgbClr val="231F20"/>
                </a:solidFill>
                <a:latin typeface="MS PGothic Regular"/>
                <a:cs typeface="A-OTF Gothic BBB Pro"/>
              </a:rPr>
              <a:t>SIAA</a:t>
            </a:r>
            <a:r>
              <a:rPr lang="ja-JP" altLang="en-US" sz="400">
                <a:solidFill>
                  <a:srgbClr val="231F20"/>
                </a:solidFill>
                <a:latin typeface="MS PGothic Regular"/>
                <a:cs typeface="A-OTF Gothic BBB Pro"/>
              </a:rPr>
              <a:t>の安全性基準に適合しています。</a:t>
            </a:r>
            <a:endParaRPr lang="ja-JP" altLang="en-US" sz="400">
              <a:latin typeface="MS PGothic Regular"/>
              <a:cs typeface="A-OTF Gothic BBB Pro"/>
            </a:endParaRPr>
          </a:p>
        </p:txBody>
      </p:sp>
      <p:sp>
        <p:nvSpPr>
          <p:cNvPr id="740" name="bg object 24">
            <a:extLst>
              <a:ext uri="{FF2B5EF4-FFF2-40B4-BE49-F238E27FC236}">
                <a16:creationId xmlns:a16="http://schemas.microsoft.com/office/drawing/2014/main" id="{DA2848DD-360A-66EC-EE45-23DC82EB2B6A}"/>
              </a:ext>
            </a:extLst>
          </p:cNvPr>
          <p:cNvSpPr/>
          <p:nvPr/>
        </p:nvSpPr>
        <p:spPr>
          <a:xfrm>
            <a:off x="6259936" y="4731012"/>
            <a:ext cx="3493664" cy="1966993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2">
            <a:extLst>
              <a:ext uri="{FF2B5EF4-FFF2-40B4-BE49-F238E27FC236}">
                <a16:creationId xmlns:a16="http://schemas.microsoft.com/office/drawing/2014/main" id="{3C1B4303-1A46-94FB-5F3C-8D9373DBDB21}"/>
              </a:ext>
            </a:extLst>
          </p:cNvPr>
          <p:cNvSpPr txBox="1"/>
          <p:nvPr/>
        </p:nvSpPr>
        <p:spPr>
          <a:xfrm>
            <a:off x="6259936" y="4718383"/>
            <a:ext cx="3494056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35"/>
              </a:spcBef>
            </a:pPr>
            <a:r>
              <a:rPr lang="ja-JP" altLang="en-US" sz="800" b="1" spc="30">
                <a:solidFill>
                  <a:srgbClr val="FFFFFF"/>
                </a:solidFill>
                <a:latin typeface="MS PGothic Regular"/>
                <a:cs typeface="Kozuka Gothic Pr6N"/>
              </a:rPr>
              <a:t>オプションパーツ</a:t>
            </a:r>
            <a:endParaRPr lang="ja-JP" altLang="en-US" sz="800" b="1" spc="30" dirty="0">
              <a:latin typeface="MS PGothic Regular"/>
              <a:cs typeface="Kozuka Gothic Pr6N"/>
            </a:endParaRPr>
          </a:p>
        </p:txBody>
      </p:sp>
      <p:sp>
        <p:nvSpPr>
          <p:cNvPr id="777" name="object 10">
            <a:extLst>
              <a:ext uri="{FF2B5EF4-FFF2-40B4-BE49-F238E27FC236}">
                <a16:creationId xmlns:a16="http://schemas.microsoft.com/office/drawing/2014/main" id="{75541BB3-495A-2AD6-78D3-7664F4A52386}"/>
              </a:ext>
            </a:extLst>
          </p:cNvPr>
          <p:cNvSpPr/>
          <p:nvPr/>
        </p:nvSpPr>
        <p:spPr>
          <a:xfrm>
            <a:off x="6355849" y="6150782"/>
            <a:ext cx="633705" cy="218753"/>
          </a:xfrm>
          <a:custGeom>
            <a:avLst/>
            <a:gdLst/>
            <a:ahLst/>
            <a:cxnLst/>
            <a:rect l="l" t="t" r="r" b="b"/>
            <a:pathLst>
              <a:path w="463550" h="398779">
                <a:moveTo>
                  <a:pt x="463435" y="0"/>
                </a:moveTo>
                <a:lnTo>
                  <a:pt x="0" y="0"/>
                </a:lnTo>
                <a:lnTo>
                  <a:pt x="0" y="398284"/>
                </a:lnTo>
                <a:lnTo>
                  <a:pt x="463435" y="398284"/>
                </a:lnTo>
                <a:lnTo>
                  <a:pt x="463435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8" name="object 11">
            <a:extLst>
              <a:ext uri="{FF2B5EF4-FFF2-40B4-BE49-F238E27FC236}">
                <a16:creationId xmlns:a16="http://schemas.microsoft.com/office/drawing/2014/main" id="{D5B7B452-8C18-5B9A-82A5-380C54D85320}"/>
              </a:ext>
            </a:extLst>
          </p:cNvPr>
          <p:cNvPicPr/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6752" y="4910831"/>
            <a:ext cx="530560" cy="877501"/>
          </a:xfrm>
          <a:prstGeom prst="rect">
            <a:avLst/>
          </a:prstGeom>
        </p:spPr>
      </p:pic>
      <p:pic>
        <p:nvPicPr>
          <p:cNvPr id="780" name="object 182">
            <a:extLst>
              <a:ext uri="{FF2B5EF4-FFF2-40B4-BE49-F238E27FC236}">
                <a16:creationId xmlns:a16="http://schemas.microsoft.com/office/drawing/2014/main" id="{996AA5F5-3D60-D262-1718-85815178BECC}"/>
              </a:ext>
            </a:extLst>
          </p:cNvPr>
          <p:cNvPicPr/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2"/>
          <a:stretch>
            <a:fillRect/>
          </a:stretch>
        </p:blipFill>
        <p:spPr>
          <a:xfrm>
            <a:off x="7119124" y="4912125"/>
            <a:ext cx="555841" cy="885835"/>
          </a:xfrm>
          <a:prstGeom prst="rect">
            <a:avLst/>
          </a:prstGeom>
        </p:spPr>
      </p:pic>
      <p:pic>
        <p:nvPicPr>
          <p:cNvPr id="782" name="object 185">
            <a:extLst>
              <a:ext uri="{FF2B5EF4-FFF2-40B4-BE49-F238E27FC236}">
                <a16:creationId xmlns:a16="http://schemas.microsoft.com/office/drawing/2014/main" id="{1385BDEE-635C-44A9-4293-E13D59E8EC40}"/>
              </a:ext>
            </a:extLst>
          </p:cNvPr>
          <p:cNvPicPr/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659" y="4911032"/>
            <a:ext cx="609017" cy="878798"/>
          </a:xfrm>
          <a:prstGeom prst="rect">
            <a:avLst/>
          </a:prstGeom>
        </p:spPr>
      </p:pic>
      <p:pic>
        <p:nvPicPr>
          <p:cNvPr id="783" name="object 187">
            <a:extLst>
              <a:ext uri="{FF2B5EF4-FFF2-40B4-BE49-F238E27FC236}">
                <a16:creationId xmlns:a16="http://schemas.microsoft.com/office/drawing/2014/main" id="{19630C8F-4DBD-B8F2-9C69-366655C0265D}"/>
              </a:ext>
            </a:extLst>
          </p:cNvPr>
          <p:cNvPicPr/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9015" y="4911032"/>
            <a:ext cx="609017" cy="878798"/>
          </a:xfrm>
          <a:prstGeom prst="rect">
            <a:avLst/>
          </a:prstGeom>
        </p:spPr>
      </p:pic>
      <p:sp>
        <p:nvSpPr>
          <p:cNvPr id="787" name="object 175">
            <a:extLst>
              <a:ext uri="{FF2B5EF4-FFF2-40B4-BE49-F238E27FC236}">
                <a16:creationId xmlns:a16="http://schemas.microsoft.com/office/drawing/2014/main" id="{3E0878C8-6A78-480F-2731-3A77B4D2D0EB}"/>
              </a:ext>
            </a:extLst>
          </p:cNvPr>
          <p:cNvSpPr txBox="1"/>
          <p:nvPr/>
        </p:nvSpPr>
        <p:spPr>
          <a:xfrm>
            <a:off x="6357720" y="5761155"/>
            <a:ext cx="761404" cy="305853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/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扉裏バスケット</a:t>
            </a:r>
            <a:endParaRPr lang="en-US" altLang="ja-JP" sz="550" dirty="0">
              <a:solidFill>
                <a:srgbClr val="231F20"/>
              </a:solidFill>
              <a:latin typeface="+mn-ea"/>
              <a:cs typeface="A-OTF Gothic BBB Pro"/>
            </a:endParaRPr>
          </a:p>
          <a:p>
            <a:pPr marR="5080"/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（</a:t>
            </a: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2</a:t>
            </a:r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個入り）</a:t>
            </a:r>
            <a:endParaRPr lang="ja-JP" altLang="en-US" sz="550">
              <a:latin typeface="+mn-ea"/>
              <a:cs typeface="A-OTF Gothic BBB Pro"/>
            </a:endParaRPr>
          </a:p>
          <a:p>
            <a:pPr marR="5080"/>
            <a:endParaRPr lang="ja-JP" altLang="en-US" sz="550" dirty="0">
              <a:latin typeface="+mn-ea"/>
              <a:cs typeface="A-OTF Gothic BBB Pro"/>
            </a:endParaRPr>
          </a:p>
        </p:txBody>
      </p:sp>
      <p:sp>
        <p:nvSpPr>
          <p:cNvPr id="788" name="object 175">
            <a:extLst>
              <a:ext uri="{FF2B5EF4-FFF2-40B4-BE49-F238E27FC236}">
                <a16:creationId xmlns:a16="http://schemas.microsoft.com/office/drawing/2014/main" id="{67E5074F-1FE5-B244-DBEC-34515F84FD68}"/>
              </a:ext>
            </a:extLst>
          </p:cNvPr>
          <p:cNvSpPr txBox="1"/>
          <p:nvPr/>
        </p:nvSpPr>
        <p:spPr>
          <a:xfrm>
            <a:off x="7121239" y="5754804"/>
            <a:ext cx="560078" cy="141827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ja-JP" altLang="en-US" sz="550" spc="40">
                <a:solidFill>
                  <a:srgbClr val="231F20"/>
                </a:solidFill>
                <a:latin typeface="+mn-ea"/>
                <a:cs typeface="A-OTF Gothic BBB Pro"/>
              </a:rPr>
              <a:t>扉裏フック</a:t>
            </a:r>
            <a:endParaRPr lang="ja-JP" altLang="en-US" sz="550" spc="40" dirty="0">
              <a:latin typeface="+mn-ea"/>
              <a:cs typeface="A-OTF Gothic BBB Pro"/>
            </a:endParaRPr>
          </a:p>
        </p:txBody>
      </p:sp>
      <p:sp>
        <p:nvSpPr>
          <p:cNvPr id="789" name="object 175">
            <a:extLst>
              <a:ext uri="{FF2B5EF4-FFF2-40B4-BE49-F238E27FC236}">
                <a16:creationId xmlns:a16="http://schemas.microsoft.com/office/drawing/2014/main" id="{31C30216-B4FF-2CD0-F021-1E11CB0C9776}"/>
              </a:ext>
            </a:extLst>
          </p:cNvPr>
          <p:cNvSpPr txBox="1"/>
          <p:nvPr/>
        </p:nvSpPr>
        <p:spPr>
          <a:xfrm>
            <a:off x="7958270" y="5747533"/>
            <a:ext cx="843194" cy="13657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/>
            <a:r>
              <a:rPr lang="ja-JP" altLang="en-US" sz="550" spc="40">
                <a:solidFill>
                  <a:srgbClr val="231F20"/>
                </a:solidFill>
                <a:latin typeface="+mn-ea"/>
                <a:cs typeface="A-OTF Gothic BBB Pro"/>
              </a:rPr>
              <a:t>扉裏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マグネット対応</a:t>
            </a:r>
            <a:r>
              <a:rPr lang="ja-JP" altLang="en-US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パネル</a:t>
            </a:r>
            <a:endParaRPr lang="ja-JP" altLang="en-US" sz="550" dirty="0">
              <a:latin typeface="MS PGothic Regular"/>
              <a:cs typeface="A-OTF Gothic BBB Pro"/>
            </a:endParaRPr>
          </a:p>
        </p:txBody>
      </p:sp>
      <p:sp>
        <p:nvSpPr>
          <p:cNvPr id="790" name="object 175">
            <a:extLst>
              <a:ext uri="{FF2B5EF4-FFF2-40B4-BE49-F238E27FC236}">
                <a16:creationId xmlns:a16="http://schemas.microsoft.com/office/drawing/2014/main" id="{37330AFD-E19C-BCEE-4F28-74A7496A6CE7}"/>
              </a:ext>
            </a:extLst>
          </p:cNvPr>
          <p:cNvSpPr txBox="1"/>
          <p:nvPr/>
        </p:nvSpPr>
        <p:spPr>
          <a:xfrm>
            <a:off x="8823691" y="5750624"/>
            <a:ext cx="656054" cy="12888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lang="ja-JP" altLang="en-US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ハンギングバー</a:t>
            </a:r>
            <a:endParaRPr lang="ja-JP" altLang="en-US" sz="550" dirty="0">
              <a:latin typeface="MS PGothic Regular"/>
              <a:cs typeface="A-OTF Gothic BBB Pro"/>
            </a:endParaRPr>
          </a:p>
        </p:txBody>
      </p:sp>
      <p:sp>
        <p:nvSpPr>
          <p:cNvPr id="791" name="object 179">
            <a:extLst>
              <a:ext uri="{FF2B5EF4-FFF2-40B4-BE49-F238E27FC236}">
                <a16:creationId xmlns:a16="http://schemas.microsoft.com/office/drawing/2014/main" id="{1D9F0128-1C95-441E-9D2C-0ED66A2D1952}"/>
              </a:ext>
            </a:extLst>
          </p:cNvPr>
          <p:cNvSpPr txBox="1"/>
          <p:nvPr/>
        </p:nvSpPr>
        <p:spPr>
          <a:xfrm>
            <a:off x="7942676" y="5976322"/>
            <a:ext cx="72428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3500">
              <a:spcBef>
                <a:spcPts val="100"/>
              </a:spcBef>
            </a:pPr>
            <a:r>
              <a:rPr sz="45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sz="4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写</a:t>
            </a:r>
            <a:r>
              <a:rPr sz="450" spc="-1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真</a:t>
            </a:r>
            <a:r>
              <a:rPr sz="450" spc="-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の</a:t>
            </a:r>
            <a:r>
              <a:rPr sz="450" spc="-9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マ</a:t>
            </a:r>
            <a:r>
              <a:rPr sz="450" spc="-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グ</a:t>
            </a:r>
            <a:r>
              <a:rPr sz="450" spc="-1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ネ</a:t>
            </a:r>
            <a:r>
              <a:rPr sz="450" spc="-2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450" spc="-5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4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吸着</a:t>
            </a:r>
            <a:r>
              <a:rPr sz="450" spc="-3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品</a:t>
            </a:r>
            <a:r>
              <a:rPr sz="4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は商</a:t>
            </a:r>
            <a:r>
              <a:rPr sz="450" spc="-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品</a:t>
            </a:r>
            <a:r>
              <a:rPr sz="450" spc="-7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で</a:t>
            </a:r>
            <a:r>
              <a:rPr sz="45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は</a:t>
            </a:r>
            <a:r>
              <a:rPr sz="450" spc="-114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あ</a:t>
            </a:r>
            <a:r>
              <a:rPr sz="450" spc="-14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り</a:t>
            </a:r>
            <a:r>
              <a:rPr sz="4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ま</a:t>
            </a:r>
            <a:r>
              <a:rPr sz="45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せ</a:t>
            </a:r>
            <a:r>
              <a:rPr sz="450" spc="-3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ん</a:t>
            </a:r>
            <a:r>
              <a:rPr sz="450" dirty="0">
                <a:solidFill>
                  <a:srgbClr val="231F20"/>
                </a:solidFill>
                <a:latin typeface="MS PGothic Regular"/>
                <a:cs typeface="A-OTF Gothic BBB Pro"/>
              </a:rPr>
              <a:t>。</a:t>
            </a:r>
            <a:endParaRPr sz="450" dirty="0">
              <a:latin typeface="MS PGothic Regular"/>
              <a:cs typeface="A-OTF Gothic BBB Pro"/>
            </a:endParaRPr>
          </a:p>
        </p:txBody>
      </p:sp>
      <p:sp>
        <p:nvSpPr>
          <p:cNvPr id="792" name="object 176">
            <a:extLst>
              <a:ext uri="{FF2B5EF4-FFF2-40B4-BE49-F238E27FC236}">
                <a16:creationId xmlns:a16="http://schemas.microsoft.com/office/drawing/2014/main" id="{A3449D57-084F-5B83-55AB-A5E945AB2CFE}"/>
              </a:ext>
            </a:extLst>
          </p:cNvPr>
          <p:cNvSpPr txBox="1"/>
          <p:nvPr/>
        </p:nvSpPr>
        <p:spPr>
          <a:xfrm>
            <a:off x="6372682" y="6131630"/>
            <a:ext cx="602804" cy="219932"/>
          </a:xfrm>
          <a:prstGeom prst="rect">
            <a:avLst/>
          </a:prstGeom>
          <a:noFill/>
        </p:spPr>
        <p:txBody>
          <a:bodyPr vert="horz" wrap="square" lIns="0" tIns="50165" rIns="0" bIns="0" rtlCol="0">
            <a:spAutoFit/>
          </a:bodyPr>
          <a:lstStyle/>
          <a:p>
            <a:pPr marL="15825">
              <a:lnSpc>
                <a:spcPct val="100000"/>
              </a:lnSpc>
              <a:spcBef>
                <a:spcPts val="395"/>
              </a:spcBef>
            </a:pP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耐荷</a:t>
            </a:r>
            <a:r>
              <a:rPr sz="550" spc="-25" dirty="0">
                <a:solidFill>
                  <a:srgbClr val="231F20"/>
                </a:solidFill>
                <a:latin typeface="MS PGothic Regular"/>
                <a:cs typeface="A-OTF Gothic BBB Pro"/>
              </a:rPr>
              <a:t>重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：</a:t>
            </a:r>
            <a:endParaRPr sz="550" dirty="0">
              <a:latin typeface="MS PGothic Regular"/>
              <a:cs typeface="A-OTF Gothic BBB Pro"/>
            </a:endParaRPr>
          </a:p>
          <a:p>
            <a:pPr marL="15825">
              <a:lnSpc>
                <a:spcPct val="100000"/>
              </a:lnSpc>
              <a:spcBef>
                <a:spcPts val="40"/>
              </a:spcBef>
            </a:pP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約1kg／1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個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あ</a:t>
            </a:r>
            <a:r>
              <a:rPr sz="550" spc="-120" dirty="0">
                <a:solidFill>
                  <a:srgbClr val="231F20"/>
                </a:solidFill>
                <a:latin typeface="MS PGothic Regular"/>
                <a:cs typeface="A-OTF Gothic BBB Pro"/>
              </a:rPr>
              <a:t>た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り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796" name="object 2">
            <a:extLst>
              <a:ext uri="{FF2B5EF4-FFF2-40B4-BE49-F238E27FC236}">
                <a16:creationId xmlns:a16="http://schemas.microsoft.com/office/drawing/2014/main" id="{A90260A4-E138-56E1-E5A7-0C4AADF2A7C3}"/>
              </a:ext>
            </a:extLst>
          </p:cNvPr>
          <p:cNvSpPr txBox="1"/>
          <p:nvPr/>
        </p:nvSpPr>
        <p:spPr>
          <a:xfrm>
            <a:off x="6352252" y="5992637"/>
            <a:ext cx="734301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ja-JP" sz="700" dirty="0">
                <a:solidFill>
                  <a:srgbClr val="231F20"/>
                </a:solidFill>
                <a:latin typeface="MS PGothic Regular"/>
                <a:cs typeface="A-OTF Gothic BBB Pro"/>
              </a:rPr>
              <a:t>13,700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円（税抜）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797" name="object 2">
            <a:extLst>
              <a:ext uri="{FF2B5EF4-FFF2-40B4-BE49-F238E27FC236}">
                <a16:creationId xmlns:a16="http://schemas.microsoft.com/office/drawing/2014/main" id="{E82349FF-BA88-0BA2-3C29-627805A495C8}"/>
              </a:ext>
            </a:extLst>
          </p:cNvPr>
          <p:cNvSpPr txBox="1"/>
          <p:nvPr/>
        </p:nvSpPr>
        <p:spPr>
          <a:xfrm>
            <a:off x="7134904" y="5892278"/>
            <a:ext cx="546413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ja-JP" sz="700" dirty="0">
                <a:solidFill>
                  <a:srgbClr val="231F20"/>
                </a:solidFill>
                <a:latin typeface="MS PGothic Regular"/>
                <a:cs typeface="A-OTF Gothic BBB Pro"/>
              </a:rPr>
              <a:t>8,400</a:t>
            </a:r>
            <a:r>
              <a:rPr lang="ja-JP" altLang="en-US" sz="500" spc="-35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円（税抜）</a:t>
            </a:r>
            <a:endParaRPr lang="ja-JP" altLang="en-US" sz="600" dirty="0">
              <a:latin typeface="MS PGothic Regular"/>
              <a:cs typeface="A-OTF Gothic BBB Pro"/>
            </a:endParaRPr>
          </a:p>
        </p:txBody>
      </p:sp>
      <p:sp>
        <p:nvSpPr>
          <p:cNvPr id="798" name="object 2">
            <a:extLst>
              <a:ext uri="{FF2B5EF4-FFF2-40B4-BE49-F238E27FC236}">
                <a16:creationId xmlns:a16="http://schemas.microsoft.com/office/drawing/2014/main" id="{D9D648A5-E998-8502-716F-051121788426}"/>
              </a:ext>
            </a:extLst>
          </p:cNvPr>
          <p:cNvSpPr txBox="1"/>
          <p:nvPr/>
        </p:nvSpPr>
        <p:spPr>
          <a:xfrm>
            <a:off x="7938561" y="5867321"/>
            <a:ext cx="498534" cy="120546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ja-JP" sz="700" dirty="0">
                <a:solidFill>
                  <a:srgbClr val="231F20"/>
                </a:solidFill>
                <a:latin typeface="MS PGothic Regular"/>
                <a:cs typeface="A-OTF Gothic BBB Pro"/>
              </a:rPr>
              <a:t>15,800</a:t>
            </a:r>
            <a:r>
              <a:rPr lang="ja-JP" altLang="en-US" sz="400" spc="-35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円（税抜）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800" name="object 2">
            <a:extLst>
              <a:ext uri="{FF2B5EF4-FFF2-40B4-BE49-F238E27FC236}">
                <a16:creationId xmlns:a16="http://schemas.microsoft.com/office/drawing/2014/main" id="{D87F9C72-3736-3046-0F27-CC5A0F94DF2D}"/>
              </a:ext>
            </a:extLst>
          </p:cNvPr>
          <p:cNvSpPr txBox="1"/>
          <p:nvPr/>
        </p:nvSpPr>
        <p:spPr>
          <a:xfrm>
            <a:off x="8815205" y="5954977"/>
            <a:ext cx="557768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ja-JP" sz="700" dirty="0">
                <a:solidFill>
                  <a:srgbClr val="231F20"/>
                </a:solidFill>
                <a:latin typeface="MS PGothic Regular"/>
                <a:cs typeface="A-OTF Gothic BBB Pro"/>
              </a:rPr>
              <a:t>16,800</a:t>
            </a:r>
            <a:r>
              <a:rPr lang="ja-JP" altLang="en-US" sz="400" spc="-35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円（税抜）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801" name="object 175">
            <a:extLst>
              <a:ext uri="{FF2B5EF4-FFF2-40B4-BE49-F238E27FC236}">
                <a16:creationId xmlns:a16="http://schemas.microsoft.com/office/drawing/2014/main" id="{6E1B42A7-F91E-E5C0-3B33-92306778C573}"/>
              </a:ext>
            </a:extLst>
          </p:cNvPr>
          <p:cNvSpPr txBox="1"/>
          <p:nvPr/>
        </p:nvSpPr>
        <p:spPr>
          <a:xfrm>
            <a:off x="8823410" y="5832446"/>
            <a:ext cx="527388" cy="128881"/>
          </a:xfrm>
          <a:prstGeom prst="rect">
            <a:avLst/>
          </a:prstGeom>
        </p:spPr>
        <p:txBody>
          <a:bodyPr vert="horz" wrap="none" lIns="0" tIns="514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5"/>
              </a:spcBef>
            </a:pPr>
            <a:r>
              <a:rPr lang="ja-JP" altLang="en-US" sz="500" dirty="0">
                <a:solidFill>
                  <a:srgbClr val="231F20"/>
                </a:solidFill>
                <a:latin typeface="+mn-ea"/>
                <a:cs typeface="A-OTF Gothic BBB Pro"/>
              </a:rPr>
              <a:t>（天袋ユニット下用）</a:t>
            </a:r>
            <a:endParaRPr lang="ja-JP" altLang="en-US" sz="500" dirty="0">
              <a:latin typeface="+mn-ea"/>
              <a:cs typeface="A-OTF Gothic BBB Pro"/>
            </a:endParaRPr>
          </a:p>
        </p:txBody>
      </p:sp>
      <p:sp>
        <p:nvSpPr>
          <p:cNvPr id="802" name="object 175">
            <a:extLst>
              <a:ext uri="{FF2B5EF4-FFF2-40B4-BE49-F238E27FC236}">
                <a16:creationId xmlns:a16="http://schemas.microsoft.com/office/drawing/2014/main" id="{BF20303D-9641-0046-5484-8E981EF1F15D}"/>
              </a:ext>
            </a:extLst>
          </p:cNvPr>
          <p:cNvSpPr txBox="1"/>
          <p:nvPr/>
        </p:nvSpPr>
        <p:spPr>
          <a:xfrm>
            <a:off x="6351222" y="6404711"/>
            <a:ext cx="3269909" cy="243656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>
              <a:defRPr sz="500" kern="500" spc="-3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</a:lstStyle>
          <a:p>
            <a:r>
              <a:rPr lang="en-US" altLang="ja-JP" dirty="0"/>
              <a:t>※</a:t>
            </a:r>
            <a:r>
              <a:rPr lang="ja-JP" altLang="en-US" dirty="0"/>
              <a:t>扉裏収納は、ミラー扉へは取り付けできません。幅・奥行サイズの縮小</a:t>
            </a:r>
            <a:r>
              <a:rPr lang="en-US" altLang="ja-JP" dirty="0"/>
              <a:t>U</a:t>
            </a:r>
            <a:r>
              <a:rPr lang="ja-JP" altLang="en-US" dirty="0"/>
              <a:t>オーダー時は取り付け</a:t>
            </a:r>
            <a:r>
              <a:rPr lang="ja-JP" altLang="en-US"/>
              <a:t>できません。</a:t>
            </a:r>
            <a:endParaRPr lang="en-US" altLang="ja-JP" dirty="0"/>
          </a:p>
          <a:p>
            <a:r>
              <a:rPr lang="en-US" altLang="ja-JP" dirty="0"/>
              <a:t>※</a:t>
            </a:r>
            <a:r>
              <a:rPr lang="ja-JP" altLang="en-US" dirty="0"/>
              <a:t>バスケット、フック、マグネット対応パネルは框扉へは取り付け</a:t>
            </a:r>
            <a:r>
              <a:rPr lang="ja-JP" altLang="en-US"/>
              <a:t>できません。</a:t>
            </a:r>
            <a:endParaRPr lang="en-US" altLang="ja-JP" dirty="0"/>
          </a:p>
          <a:p>
            <a:r>
              <a:rPr lang="en-US" altLang="ja-JP" dirty="0"/>
              <a:t>※</a:t>
            </a:r>
            <a:r>
              <a:rPr lang="ja-JP" altLang="en-US"/>
              <a:t>ぬれた傘やコートなどは十分に水分をふき取ってから収納してください。</a:t>
            </a:r>
            <a:endParaRPr lang="ja-JP" altLang="en-US" dirty="0"/>
          </a:p>
        </p:txBody>
      </p:sp>
      <p:sp>
        <p:nvSpPr>
          <p:cNvPr id="807" name="object 10">
            <a:extLst>
              <a:ext uri="{FF2B5EF4-FFF2-40B4-BE49-F238E27FC236}">
                <a16:creationId xmlns:a16="http://schemas.microsoft.com/office/drawing/2014/main" id="{01128C22-1F45-6B7C-D2BB-C91B6B8473D5}"/>
              </a:ext>
            </a:extLst>
          </p:cNvPr>
          <p:cNvSpPr/>
          <p:nvPr/>
        </p:nvSpPr>
        <p:spPr>
          <a:xfrm>
            <a:off x="7116390" y="6150782"/>
            <a:ext cx="691200" cy="218753"/>
          </a:xfrm>
          <a:custGeom>
            <a:avLst/>
            <a:gdLst/>
            <a:ahLst/>
            <a:cxnLst/>
            <a:rect l="l" t="t" r="r" b="b"/>
            <a:pathLst>
              <a:path w="463550" h="398779">
                <a:moveTo>
                  <a:pt x="463435" y="0"/>
                </a:moveTo>
                <a:lnTo>
                  <a:pt x="0" y="0"/>
                </a:lnTo>
                <a:lnTo>
                  <a:pt x="0" y="398284"/>
                </a:lnTo>
                <a:lnTo>
                  <a:pt x="463435" y="398284"/>
                </a:lnTo>
                <a:lnTo>
                  <a:pt x="463435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176">
            <a:extLst>
              <a:ext uri="{FF2B5EF4-FFF2-40B4-BE49-F238E27FC236}">
                <a16:creationId xmlns:a16="http://schemas.microsoft.com/office/drawing/2014/main" id="{9D3FA01D-D268-409A-87B8-52F64744C9AC}"/>
              </a:ext>
            </a:extLst>
          </p:cNvPr>
          <p:cNvSpPr txBox="1"/>
          <p:nvPr/>
        </p:nvSpPr>
        <p:spPr>
          <a:xfrm>
            <a:off x="7133222" y="6118546"/>
            <a:ext cx="747655" cy="219932"/>
          </a:xfrm>
          <a:prstGeom prst="rect">
            <a:avLst/>
          </a:prstGeom>
          <a:noFill/>
        </p:spPr>
        <p:txBody>
          <a:bodyPr vert="horz" wrap="square" lIns="0" tIns="50165" rIns="0" bIns="0" rtlCol="0">
            <a:spAutoFit/>
          </a:bodyPr>
          <a:lstStyle/>
          <a:p>
            <a:pPr marL="15825">
              <a:lnSpc>
                <a:spcPct val="100000"/>
              </a:lnSpc>
              <a:spcBef>
                <a:spcPts val="39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耐荷重：</a:t>
            </a:r>
            <a:endParaRPr lang="ja-JP" altLang="en-US" sz="550">
              <a:latin typeface="MS PGothic Regular"/>
              <a:cs typeface="A-OTF Gothic BBB Pro"/>
            </a:endParaRPr>
          </a:p>
          <a:p>
            <a:pPr marL="15825">
              <a:lnSpc>
                <a:spcPct val="100000"/>
              </a:lnSpc>
              <a:spcBef>
                <a:spcPts val="40"/>
              </a:spcBef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約</a:t>
            </a:r>
            <a:r>
              <a: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1kg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／</a:t>
            </a:r>
            <a:r>
              <a: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1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製品あたり</a:t>
            </a:r>
            <a:endParaRPr lang="ja-JP" altLang="en-US" sz="550" dirty="0">
              <a:latin typeface="MS PGothic Regular"/>
              <a:cs typeface="A-OTF Gothic BBB Pro"/>
            </a:endParaRPr>
          </a:p>
        </p:txBody>
      </p:sp>
      <p:sp>
        <p:nvSpPr>
          <p:cNvPr id="809" name="object 10">
            <a:extLst>
              <a:ext uri="{FF2B5EF4-FFF2-40B4-BE49-F238E27FC236}">
                <a16:creationId xmlns:a16="http://schemas.microsoft.com/office/drawing/2014/main" id="{F33F958C-317F-446E-0991-449D8B270506}"/>
              </a:ext>
            </a:extLst>
          </p:cNvPr>
          <p:cNvSpPr/>
          <p:nvPr/>
        </p:nvSpPr>
        <p:spPr>
          <a:xfrm>
            <a:off x="7950415" y="6150782"/>
            <a:ext cx="621325" cy="218753"/>
          </a:xfrm>
          <a:custGeom>
            <a:avLst/>
            <a:gdLst/>
            <a:ahLst/>
            <a:cxnLst/>
            <a:rect l="l" t="t" r="r" b="b"/>
            <a:pathLst>
              <a:path w="463550" h="398779">
                <a:moveTo>
                  <a:pt x="463435" y="0"/>
                </a:moveTo>
                <a:lnTo>
                  <a:pt x="0" y="0"/>
                </a:lnTo>
                <a:lnTo>
                  <a:pt x="0" y="398284"/>
                </a:lnTo>
                <a:lnTo>
                  <a:pt x="463435" y="398284"/>
                </a:lnTo>
                <a:lnTo>
                  <a:pt x="463435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176">
            <a:extLst>
              <a:ext uri="{FF2B5EF4-FFF2-40B4-BE49-F238E27FC236}">
                <a16:creationId xmlns:a16="http://schemas.microsoft.com/office/drawing/2014/main" id="{2174E7AE-D139-FA28-6A64-9536A5758386}"/>
              </a:ext>
            </a:extLst>
          </p:cNvPr>
          <p:cNvSpPr txBox="1"/>
          <p:nvPr/>
        </p:nvSpPr>
        <p:spPr>
          <a:xfrm>
            <a:off x="7967249" y="6118546"/>
            <a:ext cx="604492" cy="219932"/>
          </a:xfrm>
          <a:prstGeom prst="rect">
            <a:avLst/>
          </a:prstGeom>
          <a:noFill/>
        </p:spPr>
        <p:txBody>
          <a:bodyPr vert="horz" wrap="square" lIns="0" tIns="50165" rIns="0" bIns="0" rtlCol="0">
            <a:spAutoFit/>
          </a:bodyPr>
          <a:lstStyle/>
          <a:p>
            <a:pPr marL="15825">
              <a:lnSpc>
                <a:spcPct val="100000"/>
              </a:lnSpc>
              <a:spcBef>
                <a:spcPts val="39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耐荷重：</a:t>
            </a:r>
            <a:endParaRPr lang="ja-JP" altLang="en-US" sz="550">
              <a:latin typeface="MS PGothic Regular"/>
              <a:cs typeface="A-OTF Gothic BBB Pro"/>
            </a:endParaRPr>
          </a:p>
          <a:p>
            <a:pPr marL="15825">
              <a:lnSpc>
                <a:spcPct val="100000"/>
              </a:lnSpc>
              <a:spcBef>
                <a:spcPts val="40"/>
              </a:spcBef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約</a:t>
            </a:r>
            <a:r>
              <a: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1kg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／</a:t>
            </a:r>
            <a:r>
              <a: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1</a:t>
            </a:r>
            <a:r>
              <a:rPr lang="ja-JP" altLang="en-US" sz="550" spc="-50">
                <a:solidFill>
                  <a:srgbClr val="231F20"/>
                </a:solidFill>
                <a:latin typeface="MS PGothic Regular"/>
                <a:cs typeface="A-OTF Gothic BBB Pro"/>
              </a:rPr>
              <a:t>枚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あたり</a:t>
            </a:r>
            <a:endParaRPr lang="ja-JP" altLang="en-US" sz="550" dirty="0">
              <a:latin typeface="MS PGothic Regular"/>
              <a:cs typeface="A-OTF Gothic BBB Pro"/>
            </a:endParaRPr>
          </a:p>
        </p:txBody>
      </p:sp>
      <p:sp>
        <p:nvSpPr>
          <p:cNvPr id="811" name="object 10">
            <a:extLst>
              <a:ext uri="{FF2B5EF4-FFF2-40B4-BE49-F238E27FC236}">
                <a16:creationId xmlns:a16="http://schemas.microsoft.com/office/drawing/2014/main" id="{458D2A5B-9825-87E8-1204-45F9F65186CA}"/>
              </a:ext>
            </a:extLst>
          </p:cNvPr>
          <p:cNvSpPr/>
          <p:nvPr/>
        </p:nvSpPr>
        <p:spPr>
          <a:xfrm>
            <a:off x="8813606" y="6150782"/>
            <a:ext cx="625010" cy="218753"/>
          </a:xfrm>
          <a:custGeom>
            <a:avLst/>
            <a:gdLst/>
            <a:ahLst/>
            <a:cxnLst/>
            <a:rect l="l" t="t" r="r" b="b"/>
            <a:pathLst>
              <a:path w="463550" h="398779">
                <a:moveTo>
                  <a:pt x="463435" y="0"/>
                </a:moveTo>
                <a:lnTo>
                  <a:pt x="0" y="0"/>
                </a:lnTo>
                <a:lnTo>
                  <a:pt x="0" y="398284"/>
                </a:lnTo>
                <a:lnTo>
                  <a:pt x="463435" y="398284"/>
                </a:lnTo>
                <a:lnTo>
                  <a:pt x="463435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2" name="object 176">
            <a:extLst>
              <a:ext uri="{FF2B5EF4-FFF2-40B4-BE49-F238E27FC236}">
                <a16:creationId xmlns:a16="http://schemas.microsoft.com/office/drawing/2014/main" id="{55ED6A6C-BCF8-0374-014F-2526D61C01E3}"/>
              </a:ext>
            </a:extLst>
          </p:cNvPr>
          <p:cNvSpPr txBox="1"/>
          <p:nvPr/>
        </p:nvSpPr>
        <p:spPr>
          <a:xfrm>
            <a:off x="8830438" y="6165059"/>
            <a:ext cx="602804" cy="135293"/>
          </a:xfrm>
          <a:prstGeom prst="rect">
            <a:avLst/>
          </a:prstGeom>
          <a:noFill/>
        </p:spPr>
        <p:txBody>
          <a:bodyPr vert="horz" wrap="square" lIns="0" tIns="50165" rIns="0" bIns="0" rtlCol="0">
            <a:spAutoFit/>
          </a:bodyPr>
          <a:lstStyle/>
          <a:p>
            <a:pPr marL="51825">
              <a:lnSpc>
                <a:spcPct val="100000"/>
              </a:lnSpc>
              <a:spcBef>
                <a:spcPts val="39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耐荷</a:t>
            </a:r>
            <a:r>
              <a:rPr lang="ja-JP" altLang="en-US" sz="550" spc="-25">
                <a:solidFill>
                  <a:srgbClr val="231F20"/>
                </a:solidFill>
                <a:latin typeface="MS PGothic Regular"/>
                <a:cs typeface="A-OTF Gothic BBB Pro"/>
              </a:rPr>
              <a:t>重</a:t>
            </a:r>
            <a:r>
              <a:rPr lang="ja-JP" altLang="en-US" sz="550">
                <a:solidFill>
                  <a:srgbClr val="231F20"/>
                </a:solidFill>
                <a:latin typeface="MS PGothic Regular"/>
                <a:cs typeface="A-OTF Gothic BBB Pro"/>
              </a:rPr>
              <a:t>：約</a:t>
            </a:r>
            <a:r>
              <a: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10kg</a:t>
            </a:r>
            <a:endParaRPr lang="en-US" altLang="ja-JP" sz="550" dirty="0">
              <a:latin typeface="MS PGothic Regular"/>
              <a:cs typeface="A-OTF Gothic BBB Pro"/>
            </a:endParaRPr>
          </a:p>
        </p:txBody>
      </p:sp>
      <p:sp>
        <p:nvSpPr>
          <p:cNvPr id="222" name="object 173">
            <a:extLst>
              <a:ext uri="{FF2B5EF4-FFF2-40B4-BE49-F238E27FC236}">
                <a16:creationId xmlns:a16="http://schemas.microsoft.com/office/drawing/2014/main" id="{5BB1FEB2-7DF8-A929-2F89-8BFEF460ED3A}"/>
              </a:ext>
            </a:extLst>
          </p:cNvPr>
          <p:cNvSpPr txBox="1"/>
          <p:nvPr/>
        </p:nvSpPr>
        <p:spPr>
          <a:xfrm>
            <a:off x="3784592" y="1261217"/>
            <a:ext cx="576475" cy="42832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sz="5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扉柄</a:t>
            </a:r>
            <a:r>
              <a:rPr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、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、</a:t>
            </a:r>
            <a:endParaRPr lang="en-US" sz="5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sz="5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カウンター柄は同柄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になり</a:t>
            </a:r>
            <a:r>
              <a:rPr sz="5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ます</a:t>
            </a:r>
            <a:r>
              <a:rPr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。</a:t>
            </a:r>
            <a:endParaRPr lang="en-US" sz="5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sz="5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鏡面ピュアホワイト柄［WV］除く</a:t>
            </a:r>
            <a:r>
              <a:rPr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23" name="object 173">
            <a:extLst>
              <a:ext uri="{FF2B5EF4-FFF2-40B4-BE49-F238E27FC236}">
                <a16:creationId xmlns:a16="http://schemas.microsoft.com/office/drawing/2014/main" id="{51C5A18F-D6CB-C6C8-482F-C972FFE6D324}"/>
              </a:ext>
            </a:extLst>
          </p:cNvPr>
          <p:cNvSpPr txBox="1"/>
          <p:nvPr/>
        </p:nvSpPr>
        <p:spPr>
          <a:xfrm>
            <a:off x="3784592" y="1974755"/>
            <a:ext cx="487026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扉柄、ユニット、カウンター柄は異なる柄と組み合わせ可能です。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24" name="object 175">
            <a:extLst>
              <a:ext uri="{FF2B5EF4-FFF2-40B4-BE49-F238E27FC236}">
                <a16:creationId xmlns:a16="http://schemas.microsoft.com/office/drawing/2014/main" id="{C26E1A94-FDD0-F704-7828-CDC05603E2C1}"/>
              </a:ext>
            </a:extLst>
          </p:cNvPr>
          <p:cNvSpPr txBox="1"/>
          <p:nvPr/>
        </p:nvSpPr>
        <p:spPr>
          <a:xfrm>
            <a:off x="4479419" y="1199630"/>
            <a:ext cx="836960" cy="14061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【 </a:t>
            </a:r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組み合わせ例</a:t>
            </a:r>
            <a:r>
              <a:rPr lang="ja-JP" altLang="en-US" sz="500">
                <a:solidFill>
                  <a:srgbClr val="231F20"/>
                </a:solidFill>
                <a:latin typeface="+mn-ea"/>
                <a:cs typeface="A-OTF Gothic BBB Pro"/>
              </a:rPr>
              <a:t>（標準） </a:t>
            </a: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】</a:t>
            </a:r>
          </a:p>
        </p:txBody>
      </p:sp>
      <p:sp>
        <p:nvSpPr>
          <p:cNvPr id="226" name="object 175">
            <a:extLst>
              <a:ext uri="{FF2B5EF4-FFF2-40B4-BE49-F238E27FC236}">
                <a16:creationId xmlns:a16="http://schemas.microsoft.com/office/drawing/2014/main" id="{D1073209-B33A-3F15-C607-39B955D4780F}"/>
              </a:ext>
            </a:extLst>
          </p:cNvPr>
          <p:cNvSpPr txBox="1"/>
          <p:nvPr/>
        </p:nvSpPr>
        <p:spPr>
          <a:xfrm>
            <a:off x="4479419" y="1930885"/>
            <a:ext cx="962062" cy="14061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【 </a:t>
            </a:r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組み合わせ例</a:t>
            </a:r>
            <a:r>
              <a:rPr lang="ja-JP" altLang="en-US" sz="500">
                <a:solidFill>
                  <a:srgbClr val="231F20"/>
                </a:solidFill>
                <a:latin typeface="+mn-ea"/>
                <a:cs typeface="A-OTF Gothic BBB Pro"/>
              </a:rPr>
              <a:t>（異なる柄） </a:t>
            </a: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】</a:t>
            </a:r>
          </a:p>
        </p:txBody>
      </p:sp>
      <p:pic>
        <p:nvPicPr>
          <p:cNvPr id="228" name="図 227">
            <a:extLst>
              <a:ext uri="{FF2B5EF4-FFF2-40B4-BE49-F238E27FC236}">
                <a16:creationId xmlns:a16="http://schemas.microsoft.com/office/drawing/2014/main" id="{C2B836AD-FE40-0E19-CFDB-C92E8AC37FF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85" y="1353799"/>
            <a:ext cx="593886" cy="593886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53501552-F6A1-69C1-158A-4BD9796772F2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96" y="2074852"/>
            <a:ext cx="593886" cy="593886"/>
          </a:xfrm>
          <a:prstGeom prst="rect">
            <a:avLst/>
          </a:prstGeom>
        </p:spPr>
      </p:pic>
      <p:sp>
        <p:nvSpPr>
          <p:cNvPr id="230" name="object 175">
            <a:extLst>
              <a:ext uri="{FF2B5EF4-FFF2-40B4-BE49-F238E27FC236}">
                <a16:creationId xmlns:a16="http://schemas.microsoft.com/office/drawing/2014/main" id="{292EAD51-6605-404B-B43E-235E7FEA7652}"/>
              </a:ext>
            </a:extLst>
          </p:cNvPr>
          <p:cNvSpPr txBox="1"/>
          <p:nvPr/>
        </p:nvSpPr>
        <p:spPr>
          <a:xfrm>
            <a:off x="3980450" y="2663860"/>
            <a:ext cx="1494989" cy="89768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>
              <a:defRPr sz="500" kern="500" spc="-3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</a:lstStyle>
          <a:p>
            <a:r>
              <a:rPr lang="en-US" altLang="ja-JP" dirty="0"/>
              <a:t>※</a:t>
            </a:r>
            <a:r>
              <a:rPr lang="ja-JP" altLang="en-US"/>
              <a:t>天袋は取っ手ありと手掛けの</a:t>
            </a:r>
            <a:r>
              <a:rPr lang="en-US" altLang="ja-JP" dirty="0"/>
              <a:t>2 </a:t>
            </a:r>
            <a:r>
              <a:rPr lang="ja-JP" altLang="en-US"/>
              <a:t>種から選べます。</a:t>
            </a:r>
            <a:endParaRPr lang="ja-JP" altLang="en-US" dirty="0"/>
          </a:p>
        </p:txBody>
      </p:sp>
      <p:sp>
        <p:nvSpPr>
          <p:cNvPr id="231" name="object 173">
            <a:extLst>
              <a:ext uri="{FF2B5EF4-FFF2-40B4-BE49-F238E27FC236}">
                <a16:creationId xmlns:a16="http://schemas.microsoft.com/office/drawing/2014/main" id="{47BD2018-D7BE-FD4C-08AB-CF8690C03FEC}"/>
              </a:ext>
            </a:extLst>
          </p:cNvPr>
          <p:cNvSpPr txBox="1"/>
          <p:nvPr/>
        </p:nvSpPr>
        <p:spPr>
          <a:xfrm>
            <a:off x="3784592" y="3204545"/>
            <a:ext cx="561577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</a:t>
            </a:r>
            <a:endParaRPr lang="en-US" altLang="ja-JP" sz="5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6000"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しっくいホワイト柄［</a:t>
            </a:r>
            <a:r>
              <a: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PY］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になります。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32" name="object 173">
            <a:extLst>
              <a:ext uri="{FF2B5EF4-FFF2-40B4-BE49-F238E27FC236}">
                <a16:creationId xmlns:a16="http://schemas.microsoft.com/office/drawing/2014/main" id="{2ABE1F75-D1AC-9F3B-7C52-87D0343A1BB5}"/>
              </a:ext>
            </a:extLst>
          </p:cNvPr>
          <p:cNvSpPr txBox="1"/>
          <p:nvPr/>
        </p:nvSpPr>
        <p:spPr>
          <a:xfrm>
            <a:off x="3784591" y="3882716"/>
            <a:ext cx="709676" cy="33855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</a:t>
            </a:r>
            <a:endParaRPr lang="en-US" altLang="ja-JP" sz="5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6000"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233" name="図 232">
            <a:extLst>
              <a:ext uri="{FF2B5EF4-FFF2-40B4-BE49-F238E27FC236}">
                <a16:creationId xmlns:a16="http://schemas.microsoft.com/office/drawing/2014/main" id="{142AE452-C016-1287-19E7-3403E84CA640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20" y="3266849"/>
            <a:ext cx="590558" cy="590558"/>
          </a:xfrm>
          <a:prstGeom prst="rect">
            <a:avLst/>
          </a:prstGeom>
        </p:spPr>
      </p:pic>
      <p:pic>
        <p:nvPicPr>
          <p:cNvPr id="234" name="図 233">
            <a:extLst>
              <a:ext uri="{FF2B5EF4-FFF2-40B4-BE49-F238E27FC236}">
                <a16:creationId xmlns:a16="http://schemas.microsoft.com/office/drawing/2014/main" id="{CF2617B0-0F0F-16A7-56F8-912D6D29EAF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23" y="3972882"/>
            <a:ext cx="590558" cy="590558"/>
          </a:xfrm>
          <a:prstGeom prst="rect">
            <a:avLst/>
          </a:prstGeom>
        </p:spPr>
      </p:pic>
      <p:sp>
        <p:nvSpPr>
          <p:cNvPr id="235" name="object 175">
            <a:extLst>
              <a:ext uri="{FF2B5EF4-FFF2-40B4-BE49-F238E27FC236}">
                <a16:creationId xmlns:a16="http://schemas.microsoft.com/office/drawing/2014/main" id="{FFA0EEC1-6DF4-B22C-03D9-0EFE1E127EDD}"/>
              </a:ext>
            </a:extLst>
          </p:cNvPr>
          <p:cNvSpPr txBox="1"/>
          <p:nvPr/>
        </p:nvSpPr>
        <p:spPr>
          <a:xfrm>
            <a:off x="4480256" y="3125098"/>
            <a:ext cx="836960" cy="14061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【 </a:t>
            </a:r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組み合わせ例</a:t>
            </a:r>
            <a:r>
              <a:rPr lang="ja-JP" altLang="en-US" sz="500">
                <a:solidFill>
                  <a:srgbClr val="231F20"/>
                </a:solidFill>
                <a:latin typeface="+mn-ea"/>
                <a:cs typeface="A-OTF Gothic BBB Pro"/>
              </a:rPr>
              <a:t>（標準） </a:t>
            </a: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】</a:t>
            </a:r>
          </a:p>
        </p:txBody>
      </p:sp>
      <p:sp>
        <p:nvSpPr>
          <p:cNvPr id="236" name="object 175">
            <a:extLst>
              <a:ext uri="{FF2B5EF4-FFF2-40B4-BE49-F238E27FC236}">
                <a16:creationId xmlns:a16="http://schemas.microsoft.com/office/drawing/2014/main" id="{E4F72A74-8E6E-81E7-6D9E-0E0A3C84D740}"/>
              </a:ext>
            </a:extLst>
          </p:cNvPr>
          <p:cNvSpPr txBox="1"/>
          <p:nvPr/>
        </p:nvSpPr>
        <p:spPr>
          <a:xfrm>
            <a:off x="4503327" y="3831131"/>
            <a:ext cx="962062" cy="14061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【 </a:t>
            </a:r>
            <a:r>
              <a:rPr lang="ja-JP" altLang="en-US" sz="550">
                <a:solidFill>
                  <a:srgbClr val="231F20"/>
                </a:solidFill>
                <a:latin typeface="+mn-ea"/>
                <a:cs typeface="A-OTF Gothic BBB Pro"/>
              </a:rPr>
              <a:t>組み合わせ例</a:t>
            </a:r>
            <a:r>
              <a:rPr lang="ja-JP" altLang="en-US" sz="500">
                <a:solidFill>
                  <a:srgbClr val="231F20"/>
                </a:solidFill>
                <a:latin typeface="+mn-ea"/>
                <a:cs typeface="A-OTF Gothic BBB Pro"/>
              </a:rPr>
              <a:t>（</a:t>
            </a:r>
            <a:r>
              <a:rPr lang="en-US" altLang="ja-JP" sz="500" dirty="0">
                <a:solidFill>
                  <a:srgbClr val="231F20"/>
                </a:solidFill>
                <a:latin typeface="+mn-ea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+mn-ea"/>
                <a:cs typeface="A-OTF Gothic BBB Pro"/>
              </a:rPr>
              <a:t>柄以外） </a:t>
            </a:r>
            <a:r>
              <a:rPr lang="en-US" altLang="ja-JP" sz="550" dirty="0">
                <a:solidFill>
                  <a:srgbClr val="231F20"/>
                </a:solidFill>
                <a:latin typeface="+mn-ea"/>
                <a:cs typeface="A-OTF Gothic BBB Pro"/>
              </a:rPr>
              <a:t>】</a:t>
            </a:r>
          </a:p>
        </p:txBody>
      </p:sp>
      <p:sp>
        <p:nvSpPr>
          <p:cNvPr id="240" name="object 175">
            <a:extLst>
              <a:ext uri="{FF2B5EF4-FFF2-40B4-BE49-F238E27FC236}">
                <a16:creationId xmlns:a16="http://schemas.microsoft.com/office/drawing/2014/main" id="{2A1DB183-3033-C684-8F5A-5C6E168D49F1}"/>
              </a:ext>
            </a:extLst>
          </p:cNvPr>
          <p:cNvSpPr txBox="1"/>
          <p:nvPr/>
        </p:nvSpPr>
        <p:spPr>
          <a:xfrm>
            <a:off x="3825490" y="4342827"/>
            <a:ext cx="749845" cy="16671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>
              <a:defRPr sz="500" kern="500" spc="-3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</a:lstStyle>
          <a:p>
            <a:r>
              <a:rPr lang="en-US" altLang="ja-JP" dirty="0"/>
              <a:t>※</a:t>
            </a:r>
            <a:r>
              <a:rPr lang="ja-JP" altLang="en-US"/>
              <a:t>天袋は取っ手ありと手掛けの</a:t>
            </a:r>
            <a:r>
              <a:rPr lang="en-US" altLang="ja-JP" dirty="0"/>
              <a:t>2 </a:t>
            </a:r>
            <a:r>
              <a:rPr lang="ja-JP" altLang="en-US"/>
              <a:t>種から選べます。</a:t>
            </a:r>
            <a:endParaRPr lang="ja-JP" altLang="en-US" dirty="0"/>
          </a:p>
        </p:txBody>
      </p:sp>
      <p:grpSp>
        <p:nvGrpSpPr>
          <p:cNvPr id="243" name="グループ化 242">
            <a:extLst>
              <a:ext uri="{FF2B5EF4-FFF2-40B4-BE49-F238E27FC236}">
                <a16:creationId xmlns:a16="http://schemas.microsoft.com/office/drawing/2014/main" id="{B60EAB8E-98A1-8FA0-2B03-11360583EA21}"/>
              </a:ext>
            </a:extLst>
          </p:cNvPr>
          <p:cNvGrpSpPr/>
          <p:nvPr/>
        </p:nvGrpSpPr>
        <p:grpSpPr>
          <a:xfrm>
            <a:off x="2832890" y="6170980"/>
            <a:ext cx="413208" cy="215106"/>
            <a:chOff x="2790527" y="6253509"/>
            <a:chExt cx="617220" cy="321310"/>
          </a:xfrm>
        </p:grpSpPr>
        <p:pic>
          <p:nvPicPr>
            <p:cNvPr id="241" name="object 199">
              <a:extLst>
                <a:ext uri="{FF2B5EF4-FFF2-40B4-BE49-F238E27FC236}">
                  <a16:creationId xmlns:a16="http://schemas.microsoft.com/office/drawing/2014/main" id="{C4D74DBC-7CBB-BF34-FF29-69A9E4C50712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527" y="6253509"/>
              <a:ext cx="616597" cy="320967"/>
            </a:xfrm>
            <a:prstGeom prst="rect">
              <a:avLst/>
            </a:prstGeom>
          </p:spPr>
        </p:pic>
        <p:sp>
          <p:nvSpPr>
            <p:cNvPr id="242" name="object 200">
              <a:extLst>
                <a:ext uri="{FF2B5EF4-FFF2-40B4-BE49-F238E27FC236}">
                  <a16:creationId xmlns:a16="http://schemas.microsoft.com/office/drawing/2014/main" id="{C757E138-4810-9D47-D916-E0AAF79A76E1}"/>
                </a:ext>
              </a:extLst>
            </p:cNvPr>
            <p:cNvSpPr/>
            <p:nvPr/>
          </p:nvSpPr>
          <p:spPr>
            <a:xfrm>
              <a:off x="2790527" y="6253509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5" name="object 18">
            <a:extLst>
              <a:ext uri="{FF2B5EF4-FFF2-40B4-BE49-F238E27FC236}">
                <a16:creationId xmlns:a16="http://schemas.microsoft.com/office/drawing/2014/main" id="{013FEED7-A3F2-AABA-CE7B-CCA0D3461C6F}"/>
              </a:ext>
            </a:extLst>
          </p:cNvPr>
          <p:cNvSpPr txBox="1"/>
          <p:nvPr/>
        </p:nvSpPr>
        <p:spPr>
          <a:xfrm>
            <a:off x="2787793" y="6383141"/>
            <a:ext cx="774316" cy="17184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しっくいホワイト柄</a:t>
            </a:r>
            <a:endParaRPr lang="ja-JP" altLang="en-US" sz="50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en-US" altLang="ja-JP" sz="500" dirty="0">
              <a:latin typeface="MS PGothic Regular"/>
              <a:cs typeface="A-OTF Gothic BBB Pro"/>
            </a:endParaRPr>
          </a:p>
        </p:txBody>
      </p:sp>
      <p:sp>
        <p:nvSpPr>
          <p:cNvPr id="718" name="bg object 24">
            <a:extLst>
              <a:ext uri="{FF2B5EF4-FFF2-40B4-BE49-F238E27FC236}">
                <a16:creationId xmlns:a16="http://schemas.microsoft.com/office/drawing/2014/main" id="{5312D607-B417-5B5D-F607-F9CC813F3F81}"/>
              </a:ext>
            </a:extLst>
          </p:cNvPr>
          <p:cNvSpPr/>
          <p:nvPr/>
        </p:nvSpPr>
        <p:spPr>
          <a:xfrm>
            <a:off x="5481789" y="4731012"/>
            <a:ext cx="699287" cy="1966993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2">
            <a:extLst>
              <a:ext uri="{FF2B5EF4-FFF2-40B4-BE49-F238E27FC236}">
                <a16:creationId xmlns:a16="http://schemas.microsoft.com/office/drawing/2014/main" id="{CDBD7872-039D-094F-0698-2CC17669154B}"/>
              </a:ext>
            </a:extLst>
          </p:cNvPr>
          <p:cNvSpPr txBox="1"/>
          <p:nvPr/>
        </p:nvSpPr>
        <p:spPr>
          <a:xfrm>
            <a:off x="5481789" y="4719249"/>
            <a:ext cx="699287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21980">
              <a:lnSpc>
                <a:spcPct val="100000"/>
              </a:lnSpc>
            </a:pPr>
            <a:r>
              <a:rPr lang="ja-JP" altLang="en-US" sz="800" b="1" spc="30">
                <a:solidFill>
                  <a:srgbClr val="FFFFFF"/>
                </a:solidFill>
                <a:latin typeface="MS PGothic Regular"/>
                <a:cs typeface="Kozuka Gothic Pr6N"/>
              </a:rPr>
              <a:t>ユニット内部</a:t>
            </a:r>
            <a:endParaRPr lang="ja-JP" altLang="en-US" sz="800" b="1" spc="30" dirty="0">
              <a:latin typeface="MS PGothic Regular"/>
              <a:cs typeface="Kozuka Gothic Pr6N"/>
            </a:endParaRPr>
          </a:p>
        </p:txBody>
      </p:sp>
      <p:sp>
        <p:nvSpPr>
          <p:cNvPr id="720" name="object 210">
            <a:extLst>
              <a:ext uri="{FF2B5EF4-FFF2-40B4-BE49-F238E27FC236}">
                <a16:creationId xmlns:a16="http://schemas.microsoft.com/office/drawing/2014/main" id="{C833912E-C7D9-4EA2-A058-FAFEE150F094}"/>
              </a:ext>
            </a:extLst>
          </p:cNvPr>
          <p:cNvSpPr txBox="1"/>
          <p:nvPr/>
        </p:nvSpPr>
        <p:spPr>
          <a:xfrm>
            <a:off x="5548068" y="5207484"/>
            <a:ext cx="529670" cy="97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550" spc="-2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12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14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グ</a:t>
            </a:r>
            <a:r>
              <a:rPr sz="55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レ</a:t>
            </a:r>
            <a:r>
              <a:rPr sz="550" spc="-45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725" name="object 211">
            <a:extLst>
              <a:ext uri="{FF2B5EF4-FFF2-40B4-BE49-F238E27FC236}">
                <a16:creationId xmlns:a16="http://schemas.microsoft.com/office/drawing/2014/main" id="{CDC3FDE4-1BF6-0C9F-F981-B6FAFE0DDF24}"/>
              </a:ext>
            </a:extLst>
          </p:cNvPr>
          <p:cNvSpPr/>
          <p:nvPr/>
        </p:nvSpPr>
        <p:spPr>
          <a:xfrm>
            <a:off x="5582391" y="4944142"/>
            <a:ext cx="452197" cy="262468"/>
          </a:xfrm>
          <a:custGeom>
            <a:avLst/>
            <a:gdLst/>
            <a:ahLst/>
            <a:cxnLst/>
            <a:rect l="l" t="t" r="r" b="b"/>
            <a:pathLst>
              <a:path w="617220" h="321310">
                <a:moveTo>
                  <a:pt x="616597" y="0"/>
                </a:moveTo>
                <a:lnTo>
                  <a:pt x="0" y="0"/>
                </a:lnTo>
                <a:lnTo>
                  <a:pt x="0" y="320967"/>
                </a:lnTo>
                <a:lnTo>
                  <a:pt x="616597" y="320967"/>
                </a:lnTo>
                <a:lnTo>
                  <a:pt x="61659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772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9BD98-4666-450B-D2FD-156A2E870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05871C1-0F7E-6577-B23B-2AE232255C8F}"/>
              </a:ext>
            </a:extLst>
          </p:cNvPr>
          <p:cNvSpPr txBox="1"/>
          <p:nvPr/>
        </p:nvSpPr>
        <p:spPr>
          <a:xfrm>
            <a:off x="4382020" y="692035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カ</a:t>
            </a:r>
            <a:r>
              <a:rPr sz="800" b="1" spc="-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ラ</a:t>
            </a:r>
            <a:r>
              <a:rPr sz="800" b="1" spc="-1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バ</a:t>
            </a:r>
            <a:r>
              <a:rPr sz="800" b="1" spc="-114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リ</a:t>
            </a:r>
            <a:r>
              <a:rPr sz="800" b="1" spc="-3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エ</a:t>
            </a:r>
            <a:r>
              <a:rPr sz="800" b="1" spc="-5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1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シ</a:t>
            </a:r>
            <a:r>
              <a:rPr sz="800" b="1" spc="-15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ョ</a:t>
            </a:r>
            <a:r>
              <a:rPr sz="800" b="1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ン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222" name="bg object 24">
            <a:extLst>
              <a:ext uri="{FF2B5EF4-FFF2-40B4-BE49-F238E27FC236}">
                <a16:creationId xmlns:a16="http://schemas.microsoft.com/office/drawing/2014/main" id="{E67ED123-3C4D-3A8D-4538-8592A98BA587}"/>
              </a:ext>
            </a:extLst>
          </p:cNvPr>
          <p:cNvSpPr/>
          <p:nvPr/>
        </p:nvSpPr>
        <p:spPr>
          <a:xfrm>
            <a:off x="4375670" y="692036"/>
            <a:ext cx="5400675" cy="2803858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6">
            <a:extLst>
              <a:ext uri="{FF2B5EF4-FFF2-40B4-BE49-F238E27FC236}">
                <a16:creationId xmlns:a16="http://schemas.microsoft.com/office/drawing/2014/main" id="{4F563724-6BCE-8351-FD83-DD70E258BD6E}"/>
              </a:ext>
            </a:extLst>
          </p:cNvPr>
          <p:cNvSpPr txBox="1"/>
          <p:nvPr/>
        </p:nvSpPr>
        <p:spPr>
          <a:xfrm>
            <a:off x="135671" y="5193110"/>
            <a:ext cx="2404939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35">
                <a:solidFill>
                  <a:srgbClr val="FFFFFF"/>
                </a:solidFill>
                <a:latin typeface="MS PGothic Regular"/>
                <a:cs typeface="Kozuka Gothic Pr6N"/>
              </a:rPr>
              <a:t>設置場所</a:t>
            </a:r>
            <a:endParaRPr sz="800" b="1" dirty="0">
              <a:latin typeface="MS PGothic Regular"/>
              <a:cs typeface="Kozuka Gothic Pr6N"/>
            </a:endParaRPr>
          </a:p>
        </p:txBody>
      </p:sp>
      <p:sp>
        <p:nvSpPr>
          <p:cNvPr id="145" name="object 190">
            <a:extLst>
              <a:ext uri="{FF2B5EF4-FFF2-40B4-BE49-F238E27FC236}">
                <a16:creationId xmlns:a16="http://schemas.microsoft.com/office/drawing/2014/main" id="{E1DC433A-60CC-889B-603C-0B01FB3E8F19}"/>
              </a:ext>
            </a:extLst>
          </p:cNvPr>
          <p:cNvSpPr txBox="1"/>
          <p:nvPr/>
        </p:nvSpPr>
        <p:spPr>
          <a:xfrm>
            <a:off x="6378902" y="4326606"/>
            <a:ext cx="1469697" cy="41036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・トイレットペーパー 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8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本 </a:t>
            </a:r>
            <a:endParaRPr lang="en-US" altLang="ja-JP" sz="6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・お掃除用シート詰め替え用</a:t>
            </a:r>
            <a:endParaRPr lang="en-US" altLang="ja-JP" sz="6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・液体洗剤 </a:t>
            </a:r>
            <a:endParaRPr lang="en-US" altLang="ja-JP" sz="6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・樹脂製トレー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49" name="object 210">
            <a:extLst>
              <a:ext uri="{FF2B5EF4-FFF2-40B4-BE49-F238E27FC236}">
                <a16:creationId xmlns:a16="http://schemas.microsoft.com/office/drawing/2014/main" id="{8D697498-4F9E-165B-33FB-C54AC69E0103}"/>
              </a:ext>
            </a:extLst>
          </p:cNvPr>
          <p:cNvSpPr txBox="1"/>
          <p:nvPr/>
        </p:nvSpPr>
        <p:spPr>
          <a:xfrm>
            <a:off x="4562567" y="3243045"/>
            <a:ext cx="529670" cy="97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550" spc="-2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12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14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グ</a:t>
            </a:r>
            <a:r>
              <a:rPr sz="55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レ</a:t>
            </a:r>
            <a:r>
              <a:rPr sz="550" spc="-45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150" name="object 211">
            <a:extLst>
              <a:ext uri="{FF2B5EF4-FFF2-40B4-BE49-F238E27FC236}">
                <a16:creationId xmlns:a16="http://schemas.microsoft.com/office/drawing/2014/main" id="{180FF00F-22A1-26D6-1B29-06F60C706EBB}"/>
              </a:ext>
            </a:extLst>
          </p:cNvPr>
          <p:cNvSpPr/>
          <p:nvPr/>
        </p:nvSpPr>
        <p:spPr>
          <a:xfrm>
            <a:off x="4579017" y="2987123"/>
            <a:ext cx="509004" cy="262468"/>
          </a:xfrm>
          <a:custGeom>
            <a:avLst/>
            <a:gdLst/>
            <a:ahLst/>
            <a:cxnLst/>
            <a:rect l="l" t="t" r="r" b="b"/>
            <a:pathLst>
              <a:path w="617220" h="321310">
                <a:moveTo>
                  <a:pt x="616597" y="0"/>
                </a:moveTo>
                <a:lnTo>
                  <a:pt x="0" y="0"/>
                </a:lnTo>
                <a:lnTo>
                  <a:pt x="0" y="320967"/>
                </a:lnTo>
                <a:lnTo>
                  <a:pt x="616597" y="320967"/>
                </a:lnTo>
                <a:lnTo>
                  <a:pt x="61659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7">
            <a:extLst>
              <a:ext uri="{FF2B5EF4-FFF2-40B4-BE49-F238E27FC236}">
                <a16:creationId xmlns:a16="http://schemas.microsoft.com/office/drawing/2014/main" id="{F39D136C-2E0A-AC0E-2731-923242C00104}"/>
              </a:ext>
            </a:extLst>
          </p:cNvPr>
          <p:cNvSpPr/>
          <p:nvPr/>
        </p:nvSpPr>
        <p:spPr>
          <a:xfrm>
            <a:off x="4388919" y="3645847"/>
            <a:ext cx="3695071" cy="1446922"/>
          </a:xfrm>
          <a:custGeom>
            <a:avLst/>
            <a:gdLst/>
            <a:ahLst/>
            <a:cxnLst/>
            <a:rect l="l" t="t" r="r" b="b"/>
            <a:pathLst>
              <a:path w="885825" h="1151889">
                <a:moveTo>
                  <a:pt x="0" y="0"/>
                </a:moveTo>
                <a:lnTo>
                  <a:pt x="885659" y="0"/>
                </a:lnTo>
                <a:lnTo>
                  <a:pt x="885659" y="1151737"/>
                </a:lnTo>
                <a:lnTo>
                  <a:pt x="0" y="115173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24">
            <a:extLst>
              <a:ext uri="{FF2B5EF4-FFF2-40B4-BE49-F238E27FC236}">
                <a16:creationId xmlns:a16="http://schemas.microsoft.com/office/drawing/2014/main" id="{304827F5-76B5-5913-A93D-AC6662D17D65}"/>
              </a:ext>
            </a:extLst>
          </p:cNvPr>
          <p:cNvSpPr/>
          <p:nvPr/>
        </p:nvSpPr>
        <p:spPr>
          <a:xfrm>
            <a:off x="6365246" y="5206779"/>
            <a:ext cx="1706043" cy="1459297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2">
            <a:extLst>
              <a:ext uri="{FF2B5EF4-FFF2-40B4-BE49-F238E27FC236}">
                <a16:creationId xmlns:a16="http://schemas.microsoft.com/office/drawing/2014/main" id="{3FE0D87A-3A55-7C1D-9244-518B219AEA8B}"/>
              </a:ext>
            </a:extLst>
          </p:cNvPr>
          <p:cNvSpPr txBox="1"/>
          <p:nvPr/>
        </p:nvSpPr>
        <p:spPr>
          <a:xfrm>
            <a:off x="6363339" y="5196433"/>
            <a:ext cx="1713861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35"/>
              </a:spcBef>
            </a:pPr>
            <a:r>
              <a:rPr lang="ja-JP" altLang="en-US" sz="800" b="1" spc="30">
                <a:solidFill>
                  <a:srgbClr val="FFFFFF"/>
                </a:solidFill>
                <a:latin typeface="MS PGothic Regular"/>
                <a:cs typeface="Kozuka Gothic Pr6N"/>
              </a:rPr>
              <a:t>オプションパーツ</a:t>
            </a:r>
            <a:endParaRPr lang="ja-JP" altLang="en-US" sz="800" b="1" spc="30" dirty="0">
              <a:latin typeface="MS PGothic Regular"/>
              <a:cs typeface="Kozuka Gothic Pr6N"/>
            </a:endParaRPr>
          </a:p>
        </p:txBody>
      </p:sp>
      <p:pic>
        <p:nvPicPr>
          <p:cNvPr id="305" name="図 304">
            <a:extLst>
              <a:ext uri="{FF2B5EF4-FFF2-40B4-BE49-F238E27FC236}">
                <a16:creationId xmlns:a16="http://schemas.microsoft.com/office/drawing/2014/main" id="{1E6F6109-A859-92EF-6D44-D0BCF12BB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135" y="541355"/>
            <a:ext cx="2078158" cy="2770876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416DC6CE-748C-1C83-8931-24297B48289F}"/>
              </a:ext>
            </a:extLst>
          </p:cNvPr>
          <p:cNvSpPr txBox="1"/>
          <p:nvPr/>
        </p:nvSpPr>
        <p:spPr>
          <a:xfrm>
            <a:off x="7245901" y="942018"/>
            <a:ext cx="2291659" cy="107080"/>
          </a:xfrm>
          <a:prstGeom prst="rect">
            <a:avLst/>
          </a:prstGeom>
          <a:solidFill>
            <a:srgbClr val="00669B"/>
          </a:solidFill>
        </p:spPr>
        <p:txBody>
          <a:bodyPr vert="horz" wrap="square" lIns="0" tIns="14604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14"/>
              </a:spcBef>
            </a:pPr>
            <a:r>
              <a:rPr lang="ja-JP" altLang="en-US" sz="600" b="1">
                <a:solidFill>
                  <a:srgbClr val="FFFFFF"/>
                </a:solidFill>
                <a:latin typeface="+mj-ea"/>
                <a:cs typeface="Kozuka Gothic Pr6N"/>
              </a:rPr>
              <a:t>セレクトカラー</a:t>
            </a:r>
            <a:endParaRPr lang="ja-JP" altLang="en-US" sz="600" b="1" dirty="0">
              <a:latin typeface="+mj-ea"/>
              <a:cs typeface="Kozuka Gothic Pr6N"/>
            </a:endParaRPr>
          </a:p>
        </p:txBody>
      </p:sp>
      <p:pic>
        <p:nvPicPr>
          <p:cNvPr id="27" name="object 27">
            <a:extLst>
              <a:ext uri="{FF2B5EF4-FFF2-40B4-BE49-F238E27FC236}">
                <a16:creationId xmlns:a16="http://schemas.microsoft.com/office/drawing/2014/main" id="{08BF70ED-166A-DEA4-0B74-783E837ABB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97" y="1241830"/>
            <a:ext cx="514005" cy="267563"/>
          </a:xfrm>
          <a:prstGeom prst="rect">
            <a:avLst/>
          </a:prstGeom>
        </p:spPr>
      </p:pic>
      <p:pic>
        <p:nvPicPr>
          <p:cNvPr id="28" name="object 28">
            <a:extLst>
              <a:ext uri="{FF2B5EF4-FFF2-40B4-BE49-F238E27FC236}">
                <a16:creationId xmlns:a16="http://schemas.microsoft.com/office/drawing/2014/main" id="{C2CA5BCB-A407-B6D8-B3E0-4664616E86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1" y="1241830"/>
            <a:ext cx="514005" cy="267563"/>
          </a:xfrm>
          <a:prstGeom prst="rect">
            <a:avLst/>
          </a:prstGeom>
        </p:spPr>
      </p:pic>
      <p:sp>
        <p:nvSpPr>
          <p:cNvPr id="29" name="object 29">
            <a:extLst>
              <a:ext uri="{FF2B5EF4-FFF2-40B4-BE49-F238E27FC236}">
                <a16:creationId xmlns:a16="http://schemas.microsoft.com/office/drawing/2014/main" id="{161338D3-A2C7-A86B-108C-333E7775E3E7}"/>
              </a:ext>
            </a:extLst>
          </p:cNvPr>
          <p:cNvSpPr txBox="1"/>
          <p:nvPr/>
        </p:nvSpPr>
        <p:spPr>
          <a:xfrm>
            <a:off x="7787978" y="1506491"/>
            <a:ext cx="53403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40"/>
              </a:spcBef>
            </a:pP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ネ</a:t>
            </a:r>
            <a:r>
              <a:rPr sz="550" spc="-15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ビーオ</a:t>
            </a: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［NV］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5EE4A1F7-0D71-C103-44AE-55A9762CA397}"/>
              </a:ext>
            </a:extLst>
          </p:cNvPr>
          <p:cNvSpPr txBox="1"/>
          <p:nvPr/>
        </p:nvSpPr>
        <p:spPr>
          <a:xfrm>
            <a:off x="8388638" y="1506491"/>
            <a:ext cx="66230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>
              <a:lnSpc>
                <a:spcPct val="100000"/>
              </a:lnSpc>
            </a:pPr>
            <a:r>
              <a:rPr sz="550" spc="-4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ブ</a:t>
            </a:r>
            <a:r>
              <a:rPr sz="550" spc="-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spc="-11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114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グ</a:t>
            </a:r>
            <a:r>
              <a:rPr sz="55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レ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endParaRPr lang="en-US" sz="550" spc="-85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40640">
              <a:lnSpc>
                <a:spcPct val="100000"/>
              </a:lnSpc>
            </a:pPr>
            <a:r>
              <a:rPr sz="550" spc="-8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オ</a:t>
            </a:r>
            <a:r>
              <a:rPr sz="550" spc="-11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r>
              <a:rPr sz="550" spc="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［AV</a:t>
            </a: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1B65770A-1393-F097-A88A-51FFD09F2142}"/>
              </a:ext>
            </a:extLst>
          </p:cNvPr>
          <p:cNvSpPr txBox="1"/>
          <p:nvPr/>
        </p:nvSpPr>
        <p:spPr>
          <a:xfrm>
            <a:off x="7225100" y="1100545"/>
            <a:ext cx="923162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扉柄</a:t>
            </a:r>
            <a:endParaRPr lang="ja-JP" altLang="en-US" sz="700" b="1" dirty="0">
              <a:latin typeface="MS PGothic Regular"/>
              <a:cs typeface="Kozuka Gothic Pr6N"/>
            </a:endParaRPr>
          </a:p>
        </p:txBody>
      </p:sp>
      <p:sp>
        <p:nvSpPr>
          <p:cNvPr id="177" name="object 177">
            <a:extLst>
              <a:ext uri="{FF2B5EF4-FFF2-40B4-BE49-F238E27FC236}">
                <a16:creationId xmlns:a16="http://schemas.microsoft.com/office/drawing/2014/main" id="{DF2FDF3F-AA21-47DB-58AD-D5A4E4720613}"/>
              </a:ext>
            </a:extLst>
          </p:cNvPr>
          <p:cNvSpPr txBox="1"/>
          <p:nvPr/>
        </p:nvSpPr>
        <p:spPr>
          <a:xfrm>
            <a:off x="7798626" y="1981000"/>
            <a:ext cx="712470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40"/>
              </a:spcBef>
            </a:pPr>
            <a:r>
              <a:rPr sz="550" spc="-60" dirty="0">
                <a:solidFill>
                  <a:srgbClr val="231F20"/>
                </a:solidFill>
                <a:latin typeface="MS PGothic Regular"/>
                <a:cs typeface="A-OTF Gothic BBB Pro"/>
              </a:rPr>
              <a:t>パ</a:t>
            </a:r>
            <a:r>
              <a:rPr sz="550" spc="-70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spc="-114" dirty="0">
                <a:solidFill>
                  <a:srgbClr val="231F20"/>
                </a:solidFill>
                <a:latin typeface="MS PGothic Regular"/>
                <a:cs typeface="A-OTF Gothic BBB Pro"/>
              </a:rPr>
              <a:t>グ</a:t>
            </a:r>
            <a:r>
              <a:rPr sz="550" spc="-75" dirty="0">
                <a:solidFill>
                  <a:srgbClr val="231F20"/>
                </a:solidFill>
                <a:latin typeface="MS PGothic Regular"/>
                <a:cs typeface="A-OTF Gothic BBB Pro"/>
              </a:rPr>
              <a:t>レ</a:t>
            </a:r>
            <a:r>
              <a:rPr sz="550" spc="-45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［JV］</a:t>
            </a:r>
            <a:endParaRPr sz="500" dirty="0">
              <a:latin typeface="MS PGothic Regular"/>
              <a:cs typeface="A-OTF Gothic BBB Pro"/>
            </a:endParaRPr>
          </a:p>
        </p:txBody>
      </p:sp>
      <p:sp>
        <p:nvSpPr>
          <p:cNvPr id="178" name="object 178">
            <a:extLst>
              <a:ext uri="{FF2B5EF4-FFF2-40B4-BE49-F238E27FC236}">
                <a16:creationId xmlns:a16="http://schemas.microsoft.com/office/drawing/2014/main" id="{97DC7A8A-3E29-153A-B6F8-1D707A9874A7}"/>
              </a:ext>
            </a:extLst>
          </p:cNvPr>
          <p:cNvSpPr txBox="1"/>
          <p:nvPr/>
        </p:nvSpPr>
        <p:spPr>
          <a:xfrm>
            <a:off x="7180252" y="1506491"/>
            <a:ext cx="613482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40"/>
              </a:spcBef>
            </a:pPr>
            <a:r>
              <a:rPr sz="550" spc="-75" dirty="0">
                <a:solidFill>
                  <a:srgbClr val="231F20"/>
                </a:solidFill>
                <a:latin typeface="MS PGothic Regular"/>
                <a:cs typeface="A-OTF Gothic BBB Pro"/>
              </a:rPr>
              <a:t>ブ</a:t>
            </a:r>
            <a:r>
              <a:rPr sz="550" spc="-140" dirty="0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550" spc="-155" dirty="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90" dirty="0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オ</a:t>
            </a: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［DV］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179" name="object 179">
            <a:extLst>
              <a:ext uri="{FF2B5EF4-FFF2-40B4-BE49-F238E27FC236}">
                <a16:creationId xmlns:a16="http://schemas.microsoft.com/office/drawing/2014/main" id="{2C10C06D-9294-8542-B3CD-5C0980BB1406}"/>
              </a:ext>
            </a:extLst>
          </p:cNvPr>
          <p:cNvSpPr txBox="1"/>
          <p:nvPr/>
        </p:nvSpPr>
        <p:spPr>
          <a:xfrm>
            <a:off x="7187268" y="1980999"/>
            <a:ext cx="661758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40"/>
              </a:spcBef>
            </a:pP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ソ</a:t>
            </a:r>
            <a:r>
              <a:rPr sz="550" spc="-105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90" dirty="0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spc="-75" dirty="0">
                <a:solidFill>
                  <a:srgbClr val="231F20"/>
                </a:solidFill>
                <a:latin typeface="MS PGothic Regular"/>
                <a:cs typeface="A-OTF Gothic BBB Pro"/>
              </a:rPr>
              <a:t>ブ</a:t>
            </a:r>
            <a:r>
              <a:rPr sz="550" spc="-140" dirty="0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550" spc="-155" dirty="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［KV］</a:t>
            </a:r>
            <a:endParaRPr sz="550" dirty="0">
              <a:latin typeface="MS PGothic Regular"/>
              <a:cs typeface="A-OTF Gothic BBB Pro"/>
            </a:endParaRPr>
          </a:p>
        </p:txBody>
      </p:sp>
      <p:pic>
        <p:nvPicPr>
          <p:cNvPr id="201" name="object 201">
            <a:extLst>
              <a:ext uri="{FF2B5EF4-FFF2-40B4-BE49-F238E27FC236}">
                <a16:creationId xmlns:a16="http://schemas.microsoft.com/office/drawing/2014/main" id="{882FC688-7F25-B67D-08C6-DB8444B213D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76" y="1722084"/>
            <a:ext cx="514666" cy="267907"/>
          </a:xfrm>
          <a:prstGeom prst="rect">
            <a:avLst/>
          </a:prstGeom>
        </p:spPr>
      </p:pic>
      <p:pic>
        <p:nvPicPr>
          <p:cNvPr id="202" name="object 202">
            <a:extLst>
              <a:ext uri="{FF2B5EF4-FFF2-40B4-BE49-F238E27FC236}">
                <a16:creationId xmlns:a16="http://schemas.microsoft.com/office/drawing/2014/main" id="{32B79EEC-EBD9-1EEC-0496-A322FEC0BCF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62" y="1722084"/>
            <a:ext cx="514666" cy="267907"/>
          </a:xfrm>
          <a:prstGeom prst="rect">
            <a:avLst/>
          </a:prstGeom>
        </p:spPr>
      </p:pic>
      <p:sp>
        <p:nvSpPr>
          <p:cNvPr id="254" name="object 57">
            <a:extLst>
              <a:ext uri="{FF2B5EF4-FFF2-40B4-BE49-F238E27FC236}">
                <a16:creationId xmlns:a16="http://schemas.microsoft.com/office/drawing/2014/main" id="{7978E42E-AD27-50BC-4221-3C3831CB4F8E}"/>
              </a:ext>
            </a:extLst>
          </p:cNvPr>
          <p:cNvSpPr txBox="1"/>
          <p:nvPr/>
        </p:nvSpPr>
        <p:spPr>
          <a:xfrm>
            <a:off x="7429405" y="1077106"/>
            <a:ext cx="1119706" cy="131446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550">
                <a:solidFill>
                  <a:srgbClr val="231F20"/>
                </a:solidFill>
                <a:latin typeface="MS PGothic Regular"/>
                <a:cs typeface="Kozuka Gothic Pr6N"/>
              </a:rPr>
              <a:t>（樹脂化粧シート仕上げ）</a:t>
            </a:r>
            <a:endParaRPr lang="ja-JP" altLang="en-US" sz="550">
              <a:latin typeface="MS PGothic Regular"/>
              <a:cs typeface="Kozuka Gothic Pr6N"/>
            </a:endParaRPr>
          </a:p>
        </p:txBody>
      </p:sp>
      <p:pic>
        <p:nvPicPr>
          <p:cNvPr id="302" name="object 30">
            <a:extLst>
              <a:ext uri="{FF2B5EF4-FFF2-40B4-BE49-F238E27FC236}">
                <a16:creationId xmlns:a16="http://schemas.microsoft.com/office/drawing/2014/main" id="{11FD05BD-A8CD-09D2-C0E7-2BC1C98669C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86" y="1248039"/>
            <a:ext cx="514005" cy="267563"/>
          </a:xfrm>
          <a:prstGeom prst="rect">
            <a:avLst/>
          </a:prstGeom>
        </p:spPr>
      </p:pic>
      <p:sp>
        <p:nvSpPr>
          <p:cNvPr id="307" name="object 177">
            <a:extLst>
              <a:ext uri="{FF2B5EF4-FFF2-40B4-BE49-F238E27FC236}">
                <a16:creationId xmlns:a16="http://schemas.microsoft.com/office/drawing/2014/main" id="{BFB1A76B-407D-F678-FF56-A3775988FEC6}"/>
              </a:ext>
            </a:extLst>
          </p:cNvPr>
          <p:cNvSpPr txBox="1"/>
          <p:nvPr/>
        </p:nvSpPr>
        <p:spPr>
          <a:xfrm>
            <a:off x="8954291" y="1505387"/>
            <a:ext cx="1228678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>
              <a:lnSpc>
                <a:spcPct val="100000"/>
              </a:lnSpc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ペールグリーン</a:t>
            </a:r>
            <a:endParaRPr lang="en-US" altLang="ja-JP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40640">
              <a:lnSpc>
                <a:spcPct val="100000"/>
              </a:lnSpc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オーク柄</a:t>
            </a: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en-US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</a:t>
            </a: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V］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329" name="object 190">
            <a:extLst>
              <a:ext uri="{FF2B5EF4-FFF2-40B4-BE49-F238E27FC236}">
                <a16:creationId xmlns:a16="http://schemas.microsoft.com/office/drawing/2014/main" id="{D8CD807A-A4A4-5EEC-41EC-1DC831420502}"/>
              </a:ext>
            </a:extLst>
          </p:cNvPr>
          <p:cNvSpPr txBox="1"/>
          <p:nvPr/>
        </p:nvSpPr>
        <p:spPr>
          <a:xfrm>
            <a:off x="6425435" y="4162177"/>
            <a:ext cx="1603908" cy="16414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>
              <a:spcBef>
                <a:spcPts val="320"/>
              </a:spcBef>
            </a:pPr>
            <a:r>
              <a:rPr lang="ja-JP" altLang="en-US" sz="800">
                <a:solidFill>
                  <a:srgbClr val="231F20"/>
                </a:solidFill>
                <a:latin typeface="MS PGothic Regular"/>
                <a:cs typeface="A-OTF Gothic BBB Pro"/>
              </a:rPr>
              <a:t>収納例　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木製棚を最上段に設置した場合</a:t>
            </a:r>
            <a:endParaRPr lang="ja-JP" altLang="en-US" sz="800" dirty="0">
              <a:latin typeface="MS PGothic Regular"/>
              <a:cs typeface="A-OTF Gothic BBB Pro"/>
            </a:endParaRPr>
          </a:p>
        </p:txBody>
      </p:sp>
      <p:grpSp>
        <p:nvGrpSpPr>
          <p:cNvPr id="315" name="グループ化 314">
            <a:extLst>
              <a:ext uri="{FF2B5EF4-FFF2-40B4-BE49-F238E27FC236}">
                <a16:creationId xmlns:a16="http://schemas.microsoft.com/office/drawing/2014/main" id="{1A930FCF-92D4-8947-B527-920EC817F541}"/>
              </a:ext>
            </a:extLst>
          </p:cNvPr>
          <p:cNvGrpSpPr/>
          <p:nvPr/>
        </p:nvGrpSpPr>
        <p:grpSpPr>
          <a:xfrm>
            <a:off x="5535563" y="808887"/>
            <a:ext cx="2127143" cy="2842552"/>
            <a:chOff x="3084347" y="743891"/>
            <a:chExt cx="2127143" cy="2842552"/>
          </a:xfrm>
        </p:grpSpPr>
        <p:pic>
          <p:nvPicPr>
            <p:cNvPr id="288" name="図 287">
              <a:extLst>
                <a:ext uri="{FF2B5EF4-FFF2-40B4-BE49-F238E27FC236}">
                  <a16:creationId xmlns:a16="http://schemas.microsoft.com/office/drawing/2014/main" id="{DFC5CEA1-2AE1-2732-BACB-2660F6DB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347" y="743891"/>
              <a:ext cx="2127143" cy="2842552"/>
            </a:xfrm>
            <a:prstGeom prst="rect">
              <a:avLst/>
            </a:prstGeom>
          </p:spPr>
        </p:pic>
        <p:sp>
          <p:nvSpPr>
            <p:cNvPr id="289" name="object 49">
              <a:extLst>
                <a:ext uri="{FF2B5EF4-FFF2-40B4-BE49-F238E27FC236}">
                  <a16:creationId xmlns:a16="http://schemas.microsoft.com/office/drawing/2014/main" id="{E8DFE386-6F6D-2A64-8BF8-E26E3EFACA13}"/>
                </a:ext>
              </a:extLst>
            </p:cNvPr>
            <p:cNvSpPr txBox="1"/>
            <p:nvPr/>
          </p:nvSpPr>
          <p:spPr>
            <a:xfrm>
              <a:off x="3842717" y="1909318"/>
              <a:ext cx="568956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/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ラピスグレー柄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/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LV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17" name="object 17">
            <a:extLst>
              <a:ext uri="{FF2B5EF4-FFF2-40B4-BE49-F238E27FC236}">
                <a16:creationId xmlns:a16="http://schemas.microsoft.com/office/drawing/2014/main" id="{30CAAC13-8505-4C68-A837-1A0CD2A0D5CA}"/>
              </a:ext>
            </a:extLst>
          </p:cNvPr>
          <p:cNvSpPr txBox="1"/>
          <p:nvPr/>
        </p:nvSpPr>
        <p:spPr>
          <a:xfrm>
            <a:off x="4566779" y="947532"/>
            <a:ext cx="2291658" cy="107080"/>
          </a:xfrm>
          <a:prstGeom prst="rect">
            <a:avLst/>
          </a:prstGeom>
          <a:solidFill>
            <a:srgbClr val="9E6C42"/>
          </a:solidFill>
        </p:spPr>
        <p:txBody>
          <a:bodyPr vert="horz" wrap="square" lIns="0" tIns="14604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14"/>
              </a:spcBef>
            </a:pPr>
            <a:r>
              <a:rPr lang="ja-JP" altLang="en-US" sz="600" b="1">
                <a:solidFill>
                  <a:srgbClr val="FFFFFF"/>
                </a:solidFill>
                <a:latin typeface="+mj-ea"/>
                <a:cs typeface="Kozuka Gothic Pr6N"/>
              </a:rPr>
              <a:t>ベーシックカラー</a:t>
            </a:r>
            <a:endParaRPr sz="600" b="1" dirty="0">
              <a:latin typeface="+mn-ea"/>
              <a:cs typeface="Kozuka Gothic Pr6N"/>
            </a:endParaRPr>
          </a:p>
        </p:txBody>
      </p:sp>
      <p:pic>
        <p:nvPicPr>
          <p:cNvPr id="21" name="object 21">
            <a:extLst>
              <a:ext uri="{FF2B5EF4-FFF2-40B4-BE49-F238E27FC236}">
                <a16:creationId xmlns:a16="http://schemas.microsoft.com/office/drawing/2014/main" id="{79A8853A-2712-D980-4239-97F271AC5BC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63" y="1250681"/>
            <a:ext cx="512144" cy="266093"/>
          </a:xfrm>
          <a:prstGeom prst="rect">
            <a:avLst/>
          </a:prstGeom>
        </p:spPr>
      </p:pic>
      <p:pic>
        <p:nvPicPr>
          <p:cNvPr id="22" name="object 22">
            <a:extLst>
              <a:ext uri="{FF2B5EF4-FFF2-40B4-BE49-F238E27FC236}">
                <a16:creationId xmlns:a16="http://schemas.microsoft.com/office/drawing/2014/main" id="{2AE4033C-A009-B6B7-6D0C-E7029C4FD67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78" y="1246366"/>
            <a:ext cx="536204" cy="271234"/>
          </a:xfrm>
          <a:prstGeom prst="rect">
            <a:avLst/>
          </a:prstGeom>
        </p:spPr>
      </p:pic>
      <p:sp>
        <p:nvSpPr>
          <p:cNvPr id="23" name="object 23">
            <a:extLst>
              <a:ext uri="{FF2B5EF4-FFF2-40B4-BE49-F238E27FC236}">
                <a16:creationId xmlns:a16="http://schemas.microsoft.com/office/drawing/2014/main" id="{D663F41B-5E4C-DBB5-918F-A7D3F9F05E50}"/>
              </a:ext>
            </a:extLst>
          </p:cNvPr>
          <p:cNvSpPr txBox="1"/>
          <p:nvPr/>
        </p:nvSpPr>
        <p:spPr>
          <a:xfrm>
            <a:off x="5100195" y="1509335"/>
            <a:ext cx="683417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40"/>
              </a:spcBef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ウォールナット柄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674370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［TY］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24" name="object 24">
            <a:extLst>
              <a:ext uri="{FF2B5EF4-FFF2-40B4-BE49-F238E27FC236}">
                <a16:creationId xmlns:a16="http://schemas.microsoft.com/office/drawing/2014/main" id="{877C9046-7646-5157-8FD0-141CAC3D7A6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03" y="1245741"/>
            <a:ext cx="521057" cy="271234"/>
          </a:xfrm>
          <a:prstGeom prst="rect">
            <a:avLst/>
          </a:prstGeom>
        </p:spPr>
      </p:pic>
      <p:sp>
        <p:nvSpPr>
          <p:cNvPr id="25" name="object 25">
            <a:extLst>
              <a:ext uri="{FF2B5EF4-FFF2-40B4-BE49-F238E27FC236}">
                <a16:creationId xmlns:a16="http://schemas.microsoft.com/office/drawing/2014/main" id="{56AD4938-C131-DBD3-C869-B1D0611CCF24}"/>
              </a:ext>
            </a:extLst>
          </p:cNvPr>
          <p:cNvSpPr txBox="1"/>
          <p:nvPr/>
        </p:nvSpPr>
        <p:spPr>
          <a:xfrm>
            <a:off x="5708522" y="1505199"/>
            <a:ext cx="561007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40"/>
              </a:spcBef>
            </a:pPr>
            <a:r>
              <a:rPr sz="550" spc="-100" dirty="0">
                <a:solidFill>
                  <a:srgbClr val="231F20"/>
                </a:solidFill>
                <a:latin typeface="MS PGothic Regular"/>
                <a:cs typeface="A-OTF Gothic BBB Pro"/>
              </a:rPr>
              <a:t>チ</a:t>
            </a:r>
            <a:r>
              <a:rPr sz="550" spc="-165" dirty="0">
                <a:solidFill>
                  <a:srgbClr val="231F20"/>
                </a:solidFill>
                <a:latin typeface="MS PGothic Regular"/>
                <a:cs typeface="A-OTF Gothic BBB Pro"/>
              </a:rPr>
              <a:t>ェ</a:t>
            </a:r>
            <a:r>
              <a:rPr sz="550" spc="-125" dirty="0">
                <a:solidFill>
                  <a:srgbClr val="231F20"/>
                </a:solidFill>
                <a:latin typeface="MS PGothic Regular"/>
                <a:cs typeface="A-OTF Gothic BBB Pro"/>
              </a:rPr>
              <a:t>リ</a:t>
            </a:r>
            <a:r>
              <a:rPr sz="550" spc="-45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［CY］</a:t>
            </a:r>
            <a:endParaRPr sz="550" dirty="0">
              <a:latin typeface="MS PGothic Regular"/>
              <a:cs typeface="A-OTF Gothic BBB Pro"/>
            </a:endParaRPr>
          </a:p>
        </p:txBody>
      </p:sp>
      <p:pic>
        <p:nvPicPr>
          <p:cNvPr id="36" name="object 36">
            <a:extLst>
              <a:ext uri="{FF2B5EF4-FFF2-40B4-BE49-F238E27FC236}">
                <a16:creationId xmlns:a16="http://schemas.microsoft.com/office/drawing/2014/main" id="{AB1259AA-1EB4-985B-0FCC-9D4F7A8B0BEE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78" y="1717423"/>
            <a:ext cx="520482" cy="272085"/>
          </a:xfrm>
          <a:prstGeom prst="rect">
            <a:avLst/>
          </a:prstGeom>
        </p:spPr>
      </p:pic>
      <p:sp>
        <p:nvSpPr>
          <p:cNvPr id="37" name="object 37">
            <a:extLst>
              <a:ext uri="{FF2B5EF4-FFF2-40B4-BE49-F238E27FC236}">
                <a16:creationId xmlns:a16="http://schemas.microsoft.com/office/drawing/2014/main" id="{647A6644-A11D-12AB-90F3-D714F876A6ED}"/>
              </a:ext>
            </a:extLst>
          </p:cNvPr>
          <p:cNvSpPr txBox="1"/>
          <p:nvPr/>
        </p:nvSpPr>
        <p:spPr>
          <a:xfrm>
            <a:off x="4546609" y="1983516"/>
            <a:ext cx="344170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40"/>
              </a:spcBef>
            </a:pPr>
            <a:r>
              <a:rPr sz="550" spc="-140" dirty="0">
                <a:solidFill>
                  <a:srgbClr val="231F20"/>
                </a:solidFill>
                <a:latin typeface="MS PGothic Regular"/>
                <a:cs typeface="A-OTF Gothic BBB Pro"/>
              </a:rPr>
              <a:t>メ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35" dirty="0">
                <a:solidFill>
                  <a:srgbClr val="231F20"/>
                </a:solidFill>
                <a:latin typeface="MS PGothic Regular"/>
                <a:cs typeface="A-OTF Gothic BBB Pro"/>
              </a:rPr>
              <a:t>プ</a:t>
            </a:r>
            <a:r>
              <a:rPr sz="550" spc="-20" dirty="0">
                <a:solidFill>
                  <a:srgbClr val="231F20"/>
                </a:solidFill>
                <a:latin typeface="MS PGothic Regular"/>
                <a:cs typeface="A-OTF Gothic BBB Pro"/>
              </a:rPr>
              <a:t>ル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［JY］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38" name="object 38">
            <a:extLst>
              <a:ext uri="{FF2B5EF4-FFF2-40B4-BE49-F238E27FC236}">
                <a16:creationId xmlns:a16="http://schemas.microsoft.com/office/drawing/2014/main" id="{7343F2A8-824F-A8E3-73F8-17CDF37F93C2}"/>
              </a:ext>
            </a:extLst>
          </p:cNvPr>
          <p:cNvGrpSpPr/>
          <p:nvPr/>
        </p:nvGrpSpPr>
        <p:grpSpPr>
          <a:xfrm>
            <a:off x="4578989" y="2203046"/>
            <a:ext cx="503518" cy="266675"/>
            <a:chOff x="5161483" y="1779841"/>
            <a:chExt cx="617220" cy="321310"/>
          </a:xfrm>
        </p:grpSpPr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822697DD-558F-F10C-CDA1-EF1B9313E635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483" y="1779841"/>
              <a:ext cx="616597" cy="320967"/>
            </a:xfrm>
            <a:prstGeom prst="rect">
              <a:avLst/>
            </a:prstGeom>
          </p:spPr>
        </p:pic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E652B473-8D7D-4177-A290-B8D88AF33C88}"/>
                </a:ext>
              </a:extLst>
            </p:cNvPr>
            <p:cNvSpPr/>
            <p:nvPr/>
          </p:nvSpPr>
          <p:spPr>
            <a:xfrm>
              <a:off x="5161483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>
            <a:extLst>
              <a:ext uri="{FF2B5EF4-FFF2-40B4-BE49-F238E27FC236}">
                <a16:creationId xmlns:a16="http://schemas.microsoft.com/office/drawing/2014/main" id="{9AD7A7B3-9C30-F46F-C7BA-C138DDE0F628}"/>
              </a:ext>
            </a:extLst>
          </p:cNvPr>
          <p:cNvSpPr txBox="1"/>
          <p:nvPr/>
        </p:nvSpPr>
        <p:spPr>
          <a:xfrm>
            <a:off x="4531975" y="2461626"/>
            <a:ext cx="56895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0"/>
              </a:spcBef>
            </a:pP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100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オ</a:t>
            </a: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ク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［WY］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42" name="object 42">
            <a:extLst>
              <a:ext uri="{FF2B5EF4-FFF2-40B4-BE49-F238E27FC236}">
                <a16:creationId xmlns:a16="http://schemas.microsoft.com/office/drawing/2014/main" id="{8E6A8F26-7E78-85DC-436C-18C262BE0611}"/>
              </a:ext>
            </a:extLst>
          </p:cNvPr>
          <p:cNvGrpSpPr/>
          <p:nvPr/>
        </p:nvGrpSpPr>
        <p:grpSpPr>
          <a:xfrm>
            <a:off x="5157652" y="2205603"/>
            <a:ext cx="530019" cy="266675"/>
            <a:chOff x="5820041" y="1776666"/>
            <a:chExt cx="623570" cy="327660"/>
          </a:xfrm>
        </p:grpSpPr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E432C3B7-70D9-1A3D-E6AB-1F0F402771A9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216" y="1779841"/>
              <a:ext cx="616597" cy="320967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3229C5DB-E2F4-353C-0CE4-890371CF23CB}"/>
                </a:ext>
              </a:extLst>
            </p:cNvPr>
            <p:cNvSpPr/>
            <p:nvPr/>
          </p:nvSpPr>
          <p:spPr>
            <a:xfrm>
              <a:off x="5823216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>
            <a:extLst>
              <a:ext uri="{FF2B5EF4-FFF2-40B4-BE49-F238E27FC236}">
                <a16:creationId xmlns:a16="http://schemas.microsoft.com/office/drawing/2014/main" id="{170C3ACE-DF81-7091-F1FB-8A386B03D1B2}"/>
              </a:ext>
            </a:extLst>
          </p:cNvPr>
          <p:cNvSpPr txBox="1"/>
          <p:nvPr/>
        </p:nvSpPr>
        <p:spPr>
          <a:xfrm>
            <a:off x="5107748" y="2463380"/>
            <a:ext cx="66174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0"/>
              </a:spcBef>
            </a:pP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05" dirty="0">
                <a:solidFill>
                  <a:srgbClr val="231F20"/>
                </a:solidFill>
                <a:latin typeface="MS PGothic Regular"/>
                <a:cs typeface="A-OTF Gothic BBB Pro"/>
              </a:rPr>
              <a:t>ア</a:t>
            </a:r>
            <a:r>
              <a:rPr sz="550" spc="-160" dirty="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100" dirty="0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50" spc="-65" dirty="0">
                <a:solidFill>
                  <a:srgbClr val="231F20"/>
                </a:solidFill>
                <a:latin typeface="MS PGothic Regular"/>
                <a:cs typeface="A-OTF Gothic BBB Pro"/>
              </a:rPr>
              <a:t>ュ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［GY］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46" name="object 46">
            <a:extLst>
              <a:ext uri="{FF2B5EF4-FFF2-40B4-BE49-F238E27FC236}">
                <a16:creationId xmlns:a16="http://schemas.microsoft.com/office/drawing/2014/main" id="{FFCBD598-D216-D7AA-E1D4-D690D6C1F07B}"/>
              </a:ext>
            </a:extLst>
          </p:cNvPr>
          <p:cNvGrpSpPr/>
          <p:nvPr/>
        </p:nvGrpSpPr>
        <p:grpSpPr>
          <a:xfrm>
            <a:off x="5769060" y="2204268"/>
            <a:ext cx="512127" cy="269102"/>
            <a:chOff x="6481788" y="1776666"/>
            <a:chExt cx="623570" cy="327660"/>
          </a:xfrm>
        </p:grpSpPr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342F6B12-8F12-6E22-7A7C-E617259E5B41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63" y="1779841"/>
              <a:ext cx="616597" cy="320967"/>
            </a:xfrm>
            <a:prstGeom prst="rect">
              <a:avLst/>
            </a:prstGeom>
          </p:spPr>
        </p:pic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62B7752A-7260-70A7-0C31-A5161F529D32}"/>
                </a:ext>
              </a:extLst>
            </p:cNvPr>
            <p:cNvSpPr/>
            <p:nvPr/>
          </p:nvSpPr>
          <p:spPr>
            <a:xfrm>
              <a:off x="6484963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>
            <a:extLst>
              <a:ext uri="{FF2B5EF4-FFF2-40B4-BE49-F238E27FC236}">
                <a16:creationId xmlns:a16="http://schemas.microsoft.com/office/drawing/2014/main" id="{F269E8D6-23BE-1CB1-832C-969FBA76B369}"/>
              </a:ext>
            </a:extLst>
          </p:cNvPr>
          <p:cNvSpPr txBox="1"/>
          <p:nvPr/>
        </p:nvSpPr>
        <p:spPr>
          <a:xfrm>
            <a:off x="5723233" y="2466017"/>
            <a:ext cx="727764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し</a:t>
            </a:r>
            <a:r>
              <a:rPr sz="550" spc="-170" dirty="0">
                <a:solidFill>
                  <a:srgbClr val="231F20"/>
                </a:solidFill>
                <a:latin typeface="MS PGothic Regular"/>
                <a:cs typeface="A-OTF Gothic BBB Pro"/>
              </a:rPr>
              <a:t>っ</a:t>
            </a:r>
            <a:r>
              <a:rPr sz="550" spc="-155" dirty="0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60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［PY］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246" name="object 25">
            <a:extLst>
              <a:ext uri="{FF2B5EF4-FFF2-40B4-BE49-F238E27FC236}">
                <a16:creationId xmlns:a16="http://schemas.microsoft.com/office/drawing/2014/main" id="{751B67BE-0684-C3CF-6B68-38EEAEBB6039}"/>
              </a:ext>
            </a:extLst>
          </p:cNvPr>
          <p:cNvSpPr txBox="1"/>
          <p:nvPr/>
        </p:nvSpPr>
        <p:spPr>
          <a:xfrm>
            <a:off x="4521898" y="1503412"/>
            <a:ext cx="715543" cy="18466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>
              <a:lnSpc>
                <a:spcPts val="560"/>
              </a:lnSpc>
              <a:spcBef>
                <a:spcPts val="50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ソフトウォール</a:t>
            </a:r>
            <a:endParaRPr lang="en-US" altLang="ja-JP" sz="55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40640">
              <a:lnSpc>
                <a:spcPts val="560"/>
              </a:lnSpc>
              <a:spcBef>
                <a:spcPts val="50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ナット柄 ［</a:t>
            </a:r>
            <a:r>
              <a:rPr lang="en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UY</a:t>
            </a:r>
            <a:r>
              <a:rPr lang="ja-JP" altLang="en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lang="en" altLang="ja-JP"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308F1CF2-3EF8-8DF4-B0C9-8E27C918A6E0}"/>
              </a:ext>
            </a:extLst>
          </p:cNvPr>
          <p:cNvGrpSpPr/>
          <p:nvPr/>
        </p:nvGrpSpPr>
        <p:grpSpPr>
          <a:xfrm>
            <a:off x="5110202" y="1713130"/>
            <a:ext cx="723199" cy="467173"/>
            <a:chOff x="8971634" y="604286"/>
            <a:chExt cx="723199" cy="467173"/>
          </a:xfrm>
        </p:grpSpPr>
        <p:pic>
          <p:nvPicPr>
            <p:cNvPr id="283" name="object 33">
              <a:extLst>
                <a:ext uri="{FF2B5EF4-FFF2-40B4-BE49-F238E27FC236}">
                  <a16:creationId xmlns:a16="http://schemas.microsoft.com/office/drawing/2014/main" id="{ACB0467B-A57F-29FA-9122-E24470C85990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490" y="604286"/>
              <a:ext cx="510080" cy="270636"/>
            </a:xfrm>
            <a:prstGeom prst="rect">
              <a:avLst/>
            </a:prstGeom>
          </p:spPr>
        </p:pic>
        <p:sp>
          <p:nvSpPr>
            <p:cNvPr id="284" name="object 25">
              <a:extLst>
                <a:ext uri="{FF2B5EF4-FFF2-40B4-BE49-F238E27FC236}">
                  <a16:creationId xmlns:a16="http://schemas.microsoft.com/office/drawing/2014/main" id="{08510AA9-85CA-E67F-F4C6-9CCF6E2F2DA7}"/>
                </a:ext>
              </a:extLst>
            </p:cNvPr>
            <p:cNvSpPr txBox="1"/>
            <p:nvPr/>
          </p:nvSpPr>
          <p:spPr>
            <a:xfrm>
              <a:off x="8971634" y="871404"/>
              <a:ext cx="723199" cy="200055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RV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245" name="object 57">
            <a:extLst>
              <a:ext uri="{FF2B5EF4-FFF2-40B4-BE49-F238E27FC236}">
                <a16:creationId xmlns:a16="http://schemas.microsoft.com/office/drawing/2014/main" id="{C39B02B0-C3A2-4078-60DE-6E4D30201426}"/>
              </a:ext>
            </a:extLst>
          </p:cNvPr>
          <p:cNvSpPr txBox="1"/>
          <p:nvPr/>
        </p:nvSpPr>
        <p:spPr>
          <a:xfrm>
            <a:off x="5198512" y="1085371"/>
            <a:ext cx="1119706" cy="131446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550" dirty="0">
                <a:solidFill>
                  <a:srgbClr val="231F20"/>
                </a:solidFill>
                <a:latin typeface="MS PGothic Regular"/>
                <a:cs typeface="Kozuka Gothic Pr6N"/>
              </a:rPr>
              <a:t>（樹脂化粧シート仕上げ）</a:t>
            </a:r>
            <a:endParaRPr lang="ja-JP" altLang="en-US" sz="550" dirty="0">
              <a:latin typeface="MS PGothic Regular"/>
              <a:cs typeface="Kozuka Gothic Pr6N"/>
            </a:endParaRPr>
          </a:p>
        </p:txBody>
      </p:sp>
      <p:grpSp>
        <p:nvGrpSpPr>
          <p:cNvPr id="281" name="グループ化 280">
            <a:extLst>
              <a:ext uri="{FF2B5EF4-FFF2-40B4-BE49-F238E27FC236}">
                <a16:creationId xmlns:a16="http://schemas.microsoft.com/office/drawing/2014/main" id="{D4C03B77-5043-2F83-E084-167BBE04F51C}"/>
              </a:ext>
            </a:extLst>
          </p:cNvPr>
          <p:cNvGrpSpPr/>
          <p:nvPr/>
        </p:nvGrpSpPr>
        <p:grpSpPr>
          <a:xfrm>
            <a:off x="6282748" y="1240390"/>
            <a:ext cx="561007" cy="452119"/>
            <a:chOff x="6751947" y="1220360"/>
            <a:chExt cx="561007" cy="452119"/>
          </a:xfrm>
        </p:grpSpPr>
        <p:sp>
          <p:nvSpPr>
            <p:cNvPr id="248" name="object 25">
              <a:extLst>
                <a:ext uri="{FF2B5EF4-FFF2-40B4-BE49-F238E27FC236}">
                  <a16:creationId xmlns:a16="http://schemas.microsoft.com/office/drawing/2014/main" id="{8CDE3CF4-1C1D-C2BE-1368-8281012B74D8}"/>
                </a:ext>
              </a:extLst>
            </p:cNvPr>
            <p:cNvSpPr txBox="1"/>
            <p:nvPr/>
          </p:nvSpPr>
          <p:spPr>
            <a:xfrm>
              <a:off x="6751947" y="1485248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イデアオーク柄</a:t>
              </a:r>
              <a:endParaRPr lang="ja-JP" altLang="en-US" sz="55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EV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76" name="object 34">
              <a:extLst>
                <a:ext uri="{FF2B5EF4-FFF2-40B4-BE49-F238E27FC236}">
                  <a16:creationId xmlns:a16="http://schemas.microsoft.com/office/drawing/2014/main" id="{24011977-74BF-FF9B-EBBE-EFDFD8A62755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737" y="1220360"/>
              <a:ext cx="516822" cy="275477"/>
            </a:xfrm>
            <a:prstGeom prst="rect">
              <a:avLst/>
            </a:prstGeom>
          </p:spPr>
        </p:pic>
      </p:grpSp>
      <p:grpSp>
        <p:nvGrpSpPr>
          <p:cNvPr id="286" name="グループ化 285">
            <a:extLst>
              <a:ext uri="{FF2B5EF4-FFF2-40B4-BE49-F238E27FC236}">
                <a16:creationId xmlns:a16="http://schemas.microsoft.com/office/drawing/2014/main" id="{8AFD79BD-6651-A788-8E60-A9452D4AD062}"/>
              </a:ext>
            </a:extLst>
          </p:cNvPr>
          <p:cNvGrpSpPr/>
          <p:nvPr/>
        </p:nvGrpSpPr>
        <p:grpSpPr>
          <a:xfrm>
            <a:off x="4961553" y="552457"/>
            <a:ext cx="2019951" cy="2804562"/>
            <a:chOff x="4825158" y="531431"/>
            <a:chExt cx="2019951" cy="2804562"/>
          </a:xfrm>
        </p:grpSpPr>
        <p:pic>
          <p:nvPicPr>
            <p:cNvPr id="279" name="図 278">
              <a:extLst>
                <a:ext uri="{FF2B5EF4-FFF2-40B4-BE49-F238E27FC236}">
                  <a16:creationId xmlns:a16="http://schemas.microsoft.com/office/drawing/2014/main" id="{05B623D5-17B8-4026-F72C-99FC29D73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285" name="object 49">
              <a:extLst>
                <a:ext uri="{FF2B5EF4-FFF2-40B4-BE49-F238E27FC236}">
                  <a16:creationId xmlns:a16="http://schemas.microsoft.com/office/drawing/2014/main" id="{834E0C0C-0F3E-B775-4D3D-2FC47BADBB69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260" name="bg object 22">
            <a:extLst>
              <a:ext uri="{FF2B5EF4-FFF2-40B4-BE49-F238E27FC236}">
                <a16:creationId xmlns:a16="http://schemas.microsoft.com/office/drawing/2014/main" id="{B1F5DEEB-0DAA-B192-30CF-4AE01435BA6D}"/>
              </a:ext>
            </a:extLst>
          </p:cNvPr>
          <p:cNvSpPr/>
          <p:nvPr/>
        </p:nvSpPr>
        <p:spPr>
          <a:xfrm>
            <a:off x="133731" y="4597764"/>
            <a:ext cx="4151058" cy="485859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2CCA33C-303E-68E6-E3DC-593F4E84D819}"/>
              </a:ext>
            </a:extLst>
          </p:cNvPr>
          <p:cNvSpPr/>
          <p:nvPr/>
        </p:nvSpPr>
        <p:spPr>
          <a:xfrm>
            <a:off x="140145" y="5193110"/>
            <a:ext cx="2400466" cy="1474301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AFF584D8-F074-7F63-4127-65E30DBC8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　コンパクトタイプ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A0EF7E82-D07C-7F0B-7E34-0180FAA2B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695808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すっきりとしたデザインで狭い空間でも納めやすい</a:t>
            </a:r>
          </a:p>
          <a:p>
            <a:r>
              <a:rPr lang="ja-JP" altLang="en-US" sz="1100"/>
              <a:t>コンパクトサイズ。トイレ空間におすすめです。</a:t>
            </a: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F7B25950-869A-E2F8-23AE-0D4130D7EA93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16EFC1-4E4C-6162-2751-D94C24AA6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156" y="692036"/>
            <a:ext cx="2391454" cy="357122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103E8DD-E52A-BE04-C77A-17FBB13BB2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6833" y="2377037"/>
            <a:ext cx="1245383" cy="7672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AACEB62-BA26-4153-3DAC-C036CC6E13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3011" y="1429208"/>
            <a:ext cx="1226872" cy="7637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5071399-467F-9589-7C41-FD000EF1EC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3011" y="3506318"/>
            <a:ext cx="1245383" cy="760670"/>
          </a:xfrm>
          <a:prstGeom prst="rect">
            <a:avLst/>
          </a:prstGeom>
        </p:spPr>
      </p:pic>
      <p:sp>
        <p:nvSpPr>
          <p:cNvPr id="16" name="object 57">
            <a:extLst>
              <a:ext uri="{FF2B5EF4-FFF2-40B4-BE49-F238E27FC236}">
                <a16:creationId xmlns:a16="http://schemas.microsoft.com/office/drawing/2014/main" id="{33393C59-4A25-039A-3EA9-024AF262D181}"/>
              </a:ext>
            </a:extLst>
          </p:cNvPr>
          <p:cNvSpPr txBox="1"/>
          <p:nvPr/>
        </p:nvSpPr>
        <p:spPr>
          <a:xfrm>
            <a:off x="2822840" y="1097305"/>
            <a:ext cx="1142634" cy="15452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色柄組み合わせ例</a:t>
            </a:r>
            <a:endParaRPr lang="ja-JP" altLang="en-US" sz="700" b="1">
              <a:latin typeface="MS PGothic Regular"/>
              <a:cs typeface="Kozuka Gothic Pr6N"/>
            </a:endParaRPr>
          </a:p>
        </p:txBody>
      </p:sp>
      <p:sp>
        <p:nvSpPr>
          <p:cNvPr id="26" name="object 57">
            <a:extLst>
              <a:ext uri="{FF2B5EF4-FFF2-40B4-BE49-F238E27FC236}">
                <a16:creationId xmlns:a16="http://schemas.microsoft.com/office/drawing/2014/main" id="{62BA06C7-63B0-5055-CF04-4167D6A46C66}"/>
              </a:ext>
            </a:extLst>
          </p:cNvPr>
          <p:cNvSpPr txBox="1"/>
          <p:nvPr/>
        </p:nvSpPr>
        <p:spPr>
          <a:xfrm>
            <a:off x="4554080" y="2802226"/>
            <a:ext cx="1142634" cy="15452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ユニット内部</a:t>
            </a:r>
            <a:endParaRPr lang="ja-JP" altLang="en-US" sz="700" b="1">
              <a:latin typeface="MS PGothic Regular"/>
              <a:cs typeface="Kozuka Gothic Pr6N"/>
            </a:endParaRPr>
          </a:p>
        </p:txBody>
      </p:sp>
      <p:sp>
        <p:nvSpPr>
          <p:cNvPr id="33" name="object 59">
            <a:extLst>
              <a:ext uri="{FF2B5EF4-FFF2-40B4-BE49-F238E27FC236}">
                <a16:creationId xmlns:a16="http://schemas.microsoft.com/office/drawing/2014/main" id="{BD6D7AC1-4120-9163-3C61-16703D2C5F2A}"/>
              </a:ext>
            </a:extLst>
          </p:cNvPr>
          <p:cNvSpPr/>
          <p:nvPr/>
        </p:nvSpPr>
        <p:spPr>
          <a:xfrm>
            <a:off x="7072501" y="945434"/>
            <a:ext cx="56314" cy="2417264"/>
          </a:xfrm>
          <a:custGeom>
            <a:avLst/>
            <a:gdLst/>
            <a:ahLst/>
            <a:cxnLst/>
            <a:rect l="l" t="t" r="r" b="b"/>
            <a:pathLst>
              <a:path h="709930">
                <a:moveTo>
                  <a:pt x="0" y="70951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2">
            <a:extLst>
              <a:ext uri="{FF2B5EF4-FFF2-40B4-BE49-F238E27FC236}">
                <a16:creationId xmlns:a16="http://schemas.microsoft.com/office/drawing/2014/main" id="{907E3B43-1E5C-5A37-6D9C-6C746F505DA3}"/>
              </a:ext>
            </a:extLst>
          </p:cNvPr>
          <p:cNvSpPr/>
          <p:nvPr/>
        </p:nvSpPr>
        <p:spPr>
          <a:xfrm rot="5400000">
            <a:off x="5710215" y="1611114"/>
            <a:ext cx="63660" cy="2350533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10">
            <a:extLst>
              <a:ext uri="{FF2B5EF4-FFF2-40B4-BE49-F238E27FC236}">
                <a16:creationId xmlns:a16="http://schemas.microsoft.com/office/drawing/2014/main" id="{9E97D402-6CEF-D845-0562-9E69CD6645FF}"/>
              </a:ext>
            </a:extLst>
          </p:cNvPr>
          <p:cNvSpPr txBox="1"/>
          <p:nvPr/>
        </p:nvSpPr>
        <p:spPr>
          <a:xfrm>
            <a:off x="7235876" y="3243045"/>
            <a:ext cx="529670" cy="97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10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ラ</a:t>
            </a:r>
            <a:r>
              <a:rPr sz="550" spc="-260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12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14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グ</a:t>
            </a:r>
            <a:r>
              <a:rPr sz="550" spc="-75" dirty="0" err="1">
                <a:solidFill>
                  <a:srgbClr val="231F20"/>
                </a:solidFill>
                <a:latin typeface="MS PGothic Regular"/>
                <a:cs typeface="A-OTF Gothic BBB Pro"/>
              </a:rPr>
              <a:t>レ</a:t>
            </a:r>
            <a:r>
              <a:rPr sz="550" spc="-45" dirty="0">
                <a:solidFill>
                  <a:srgbClr val="231F20"/>
                </a:solidFill>
                <a:latin typeface="MS PGothic Regular"/>
                <a:cs typeface="A-OTF Gothic BBB Pro"/>
              </a:rPr>
              <a:t>ー</a:t>
            </a:r>
            <a:endParaRPr sz="550" dirty="0">
              <a:latin typeface="MS PGothic Regular"/>
              <a:cs typeface="A-OTF Gothic BBB Pro"/>
            </a:endParaRPr>
          </a:p>
        </p:txBody>
      </p:sp>
      <p:sp>
        <p:nvSpPr>
          <p:cNvPr id="52" name="object 211">
            <a:extLst>
              <a:ext uri="{FF2B5EF4-FFF2-40B4-BE49-F238E27FC236}">
                <a16:creationId xmlns:a16="http://schemas.microsoft.com/office/drawing/2014/main" id="{0BFDA0F3-981B-5AF6-7450-B090AF0CAA19}"/>
              </a:ext>
            </a:extLst>
          </p:cNvPr>
          <p:cNvSpPr/>
          <p:nvPr/>
        </p:nvSpPr>
        <p:spPr>
          <a:xfrm>
            <a:off x="7252326" y="2987123"/>
            <a:ext cx="509004" cy="262468"/>
          </a:xfrm>
          <a:custGeom>
            <a:avLst/>
            <a:gdLst/>
            <a:ahLst/>
            <a:cxnLst/>
            <a:rect l="l" t="t" r="r" b="b"/>
            <a:pathLst>
              <a:path w="617220" h="321310">
                <a:moveTo>
                  <a:pt x="616597" y="0"/>
                </a:moveTo>
                <a:lnTo>
                  <a:pt x="0" y="0"/>
                </a:lnTo>
                <a:lnTo>
                  <a:pt x="0" y="320967"/>
                </a:lnTo>
                <a:lnTo>
                  <a:pt x="616597" y="320967"/>
                </a:lnTo>
                <a:lnTo>
                  <a:pt x="61659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7">
            <a:extLst>
              <a:ext uri="{FF2B5EF4-FFF2-40B4-BE49-F238E27FC236}">
                <a16:creationId xmlns:a16="http://schemas.microsoft.com/office/drawing/2014/main" id="{2A0E284E-BDEB-D5F6-BD22-BDB92BBBC9C2}"/>
              </a:ext>
            </a:extLst>
          </p:cNvPr>
          <p:cNvSpPr txBox="1"/>
          <p:nvPr/>
        </p:nvSpPr>
        <p:spPr>
          <a:xfrm>
            <a:off x="7227389" y="2802226"/>
            <a:ext cx="1142634" cy="15452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ユニット内部</a:t>
            </a:r>
            <a:endParaRPr lang="ja-JP" altLang="en-US" sz="700" b="1">
              <a:latin typeface="MS PGothic Regular"/>
              <a:cs typeface="Kozuka Gothic Pr6N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7DF1C6D6-DFF3-EC7E-F993-A50BA634F1FA}"/>
              </a:ext>
            </a:extLst>
          </p:cNvPr>
          <p:cNvSpPr txBox="1"/>
          <p:nvPr/>
        </p:nvSpPr>
        <p:spPr>
          <a:xfrm>
            <a:off x="4554080" y="1066613"/>
            <a:ext cx="1142634" cy="15452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扉柄・ユニット柄</a:t>
            </a:r>
            <a:endParaRPr lang="ja-JP" altLang="en-US" sz="700" b="1">
              <a:latin typeface="MS PGothic Regular"/>
              <a:cs typeface="Kozuka Gothic Pr6N"/>
            </a:endParaRPr>
          </a:p>
        </p:txBody>
      </p:sp>
      <p:sp>
        <p:nvSpPr>
          <p:cNvPr id="58" name="object 17">
            <a:extLst>
              <a:ext uri="{FF2B5EF4-FFF2-40B4-BE49-F238E27FC236}">
                <a16:creationId xmlns:a16="http://schemas.microsoft.com/office/drawing/2014/main" id="{43D69A6C-5F74-4F6F-6460-41F18EF32EAF}"/>
              </a:ext>
            </a:extLst>
          </p:cNvPr>
          <p:cNvSpPr txBox="1"/>
          <p:nvPr/>
        </p:nvSpPr>
        <p:spPr>
          <a:xfrm>
            <a:off x="2821715" y="1294836"/>
            <a:ext cx="1234265" cy="1070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wrap="square" lIns="0" tIns="14604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14"/>
              </a:spcBef>
            </a:pPr>
            <a:r>
              <a:rPr lang="ja-JP" altLang="en-US" sz="600" b="1">
                <a:solidFill>
                  <a:srgbClr val="FFFFFF"/>
                </a:solidFill>
                <a:latin typeface="+mj-ea"/>
                <a:cs typeface="Kozuka Gothic Pr6N"/>
              </a:rPr>
              <a:t>同柄コーディネイト例</a:t>
            </a:r>
            <a:endParaRPr sz="600" b="1" dirty="0">
              <a:latin typeface="+mn-ea"/>
              <a:cs typeface="Kozuka Gothic Pr6N"/>
            </a:endParaRPr>
          </a:p>
        </p:txBody>
      </p:sp>
      <p:sp>
        <p:nvSpPr>
          <p:cNvPr id="60" name="object 176">
            <a:extLst>
              <a:ext uri="{FF2B5EF4-FFF2-40B4-BE49-F238E27FC236}">
                <a16:creationId xmlns:a16="http://schemas.microsoft.com/office/drawing/2014/main" id="{2C236EDC-C84C-A9AD-66E5-AAED7F10D11F}"/>
              </a:ext>
            </a:extLst>
          </p:cNvPr>
          <p:cNvSpPr txBox="1"/>
          <p:nvPr/>
        </p:nvSpPr>
        <p:spPr>
          <a:xfrm>
            <a:off x="2828903" y="2195949"/>
            <a:ext cx="1245383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扉・ユニット ： 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61" name="object 176">
            <a:extLst>
              <a:ext uri="{FF2B5EF4-FFF2-40B4-BE49-F238E27FC236}">
                <a16:creationId xmlns:a16="http://schemas.microsoft.com/office/drawing/2014/main" id="{3A022809-72E2-3050-0674-9FE572B269E3}"/>
              </a:ext>
            </a:extLst>
          </p:cNvPr>
          <p:cNvSpPr txBox="1"/>
          <p:nvPr/>
        </p:nvSpPr>
        <p:spPr>
          <a:xfrm>
            <a:off x="2826833" y="3154958"/>
            <a:ext cx="1245383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扉・ユニット ： グレージュアッシュ柄［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RV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62" name="object 17">
            <a:extLst>
              <a:ext uri="{FF2B5EF4-FFF2-40B4-BE49-F238E27FC236}">
                <a16:creationId xmlns:a16="http://schemas.microsoft.com/office/drawing/2014/main" id="{BA2B3EC6-EDCB-A265-6A8B-0D2F1E06E982}"/>
              </a:ext>
            </a:extLst>
          </p:cNvPr>
          <p:cNvSpPr txBox="1"/>
          <p:nvPr/>
        </p:nvSpPr>
        <p:spPr>
          <a:xfrm>
            <a:off x="2841007" y="3366607"/>
            <a:ext cx="1234265" cy="1070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wrap="square" lIns="0" tIns="14604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14"/>
              </a:spcBef>
            </a:pPr>
            <a:r>
              <a:rPr lang="ja-JP" altLang="en-US" sz="600" b="1">
                <a:solidFill>
                  <a:srgbClr val="FFFFFF"/>
                </a:solidFill>
                <a:latin typeface="+mj-ea"/>
                <a:cs typeface="Kozuka Gothic Pr6N"/>
              </a:rPr>
              <a:t>異なる柄のコーディネイト例</a:t>
            </a:r>
            <a:endParaRPr sz="600" b="1" dirty="0">
              <a:latin typeface="+mn-ea"/>
              <a:cs typeface="Kozuka Gothic Pr6N"/>
            </a:endParaRPr>
          </a:p>
        </p:txBody>
      </p:sp>
      <p:sp>
        <p:nvSpPr>
          <p:cNvPr id="63" name="object 176">
            <a:extLst>
              <a:ext uri="{FF2B5EF4-FFF2-40B4-BE49-F238E27FC236}">
                <a16:creationId xmlns:a16="http://schemas.microsoft.com/office/drawing/2014/main" id="{F6DF74D9-3D7E-CB9B-1C92-A7E896763A08}"/>
              </a:ext>
            </a:extLst>
          </p:cNvPr>
          <p:cNvSpPr txBox="1"/>
          <p:nvPr/>
        </p:nvSpPr>
        <p:spPr>
          <a:xfrm>
            <a:off x="2835174" y="4275172"/>
            <a:ext cx="124538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扉 ： パールグレー柄［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JV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</a:p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ユニット ： グレージュアッシュ柄［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RV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128" name="object 176">
            <a:extLst>
              <a:ext uri="{FF2B5EF4-FFF2-40B4-BE49-F238E27FC236}">
                <a16:creationId xmlns:a16="http://schemas.microsoft.com/office/drawing/2014/main" id="{BDEC2DA4-C567-EE06-93C5-E4365F0CA59D}"/>
              </a:ext>
            </a:extLst>
          </p:cNvPr>
          <p:cNvSpPr txBox="1"/>
          <p:nvPr/>
        </p:nvSpPr>
        <p:spPr>
          <a:xfrm>
            <a:off x="149156" y="4277946"/>
            <a:ext cx="124538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扉 ： パールグレー柄［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JV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</a:p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ユニット ：しっくいホワイト柄［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3E5D0B27-AE50-A34B-6B12-BB180D282820}"/>
              </a:ext>
            </a:extLst>
          </p:cNvPr>
          <p:cNvSpPr txBox="1"/>
          <p:nvPr/>
        </p:nvSpPr>
        <p:spPr>
          <a:xfrm>
            <a:off x="6304689" y="3822784"/>
            <a:ext cx="1755283" cy="38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ja-JP" altLang="en-US" sz="900"/>
              <a:t>トイレで使う物を</a:t>
            </a:r>
            <a:endParaRPr lang="en-US" altLang="ja-JP" sz="900" dirty="0"/>
          </a:p>
          <a:p>
            <a:pPr>
              <a:spcBef>
                <a:spcPts val="100"/>
              </a:spcBef>
            </a:pPr>
            <a:r>
              <a:rPr lang="ja-JP" altLang="en-US" sz="900"/>
              <a:t>たっぷりと収納できます。</a:t>
            </a:r>
          </a:p>
        </p:txBody>
      </p:sp>
      <p:pic>
        <p:nvPicPr>
          <p:cNvPr id="168" name="図 167">
            <a:extLst>
              <a:ext uri="{FF2B5EF4-FFF2-40B4-BE49-F238E27FC236}">
                <a16:creationId xmlns:a16="http://schemas.microsoft.com/office/drawing/2014/main" id="{0989C841-3414-A511-851B-C6E11CEABF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8" y="5547585"/>
            <a:ext cx="2254770" cy="889076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CC079397-0AA5-2371-FA79-D34FA463ACC5}"/>
              </a:ext>
            </a:extLst>
          </p:cNvPr>
          <p:cNvSpPr txBox="1"/>
          <p:nvPr/>
        </p:nvSpPr>
        <p:spPr>
          <a:xfrm>
            <a:off x="255101" y="5399373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出入口が片開き戸の場合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F7265F64-88D5-FF8F-33E1-90F9C5607282}"/>
              </a:ext>
            </a:extLst>
          </p:cNvPr>
          <p:cNvSpPr txBox="1"/>
          <p:nvPr/>
        </p:nvSpPr>
        <p:spPr>
          <a:xfrm>
            <a:off x="1413341" y="5399373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出入口が片引き戸の場合</a:t>
            </a: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F4C1B77D-B1B2-6886-78AD-137A3A4517A5}"/>
              </a:ext>
            </a:extLst>
          </p:cNvPr>
          <p:cNvSpPr txBox="1"/>
          <p:nvPr/>
        </p:nvSpPr>
        <p:spPr>
          <a:xfrm>
            <a:off x="1176477" y="6458720"/>
            <a:ext cx="12778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/>
              <a:t>【</a:t>
            </a:r>
            <a:r>
              <a:rPr lang="ja-JP" altLang="en-US" sz="600"/>
              <a:t>ご参考</a:t>
            </a:r>
            <a:r>
              <a:rPr lang="en-US" altLang="ja-JP" sz="600" dirty="0"/>
              <a:t>】1</a:t>
            </a:r>
            <a:r>
              <a:rPr lang="ja-JP" altLang="en-US" sz="600"/>
              <a:t>間</a:t>
            </a:r>
            <a:r>
              <a:rPr lang="en-US" altLang="ja-JP" sz="600" dirty="0"/>
              <a:t>×0.5</a:t>
            </a:r>
            <a:r>
              <a:rPr lang="ja-JP" altLang="en-US" sz="600"/>
              <a:t>間での設置例</a:t>
            </a: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855B3972-B7F8-FBF8-7C8D-8250E872D315}"/>
              </a:ext>
            </a:extLst>
          </p:cNvPr>
          <p:cNvSpPr txBox="1"/>
          <p:nvPr/>
        </p:nvSpPr>
        <p:spPr>
          <a:xfrm>
            <a:off x="1176477" y="6344328"/>
            <a:ext cx="12778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600"/>
              <a:t>（単位：</a:t>
            </a:r>
            <a:r>
              <a:rPr lang="en-US" altLang="ja-JP" sz="600" dirty="0"/>
              <a:t>mm</a:t>
            </a:r>
            <a:r>
              <a:rPr lang="ja-JP" altLang="en-US" sz="600"/>
              <a:t>）</a:t>
            </a:r>
          </a:p>
        </p:txBody>
      </p:sp>
      <p:grpSp>
        <p:nvGrpSpPr>
          <p:cNvPr id="190" name="グループ化 189">
            <a:extLst>
              <a:ext uri="{FF2B5EF4-FFF2-40B4-BE49-F238E27FC236}">
                <a16:creationId xmlns:a16="http://schemas.microsoft.com/office/drawing/2014/main" id="{FA03763D-6C9F-AF98-ECAD-43B1AC17CF4D}"/>
              </a:ext>
            </a:extLst>
          </p:cNvPr>
          <p:cNvGrpSpPr/>
          <p:nvPr/>
        </p:nvGrpSpPr>
        <p:grpSpPr>
          <a:xfrm>
            <a:off x="2920271" y="5345877"/>
            <a:ext cx="1531703" cy="1109702"/>
            <a:chOff x="2822049" y="5312698"/>
            <a:chExt cx="1658932" cy="1201878"/>
          </a:xfrm>
        </p:grpSpPr>
        <p:pic>
          <p:nvPicPr>
            <p:cNvPr id="185" name="図 184">
              <a:extLst>
                <a:ext uri="{FF2B5EF4-FFF2-40B4-BE49-F238E27FC236}">
                  <a16:creationId xmlns:a16="http://schemas.microsoft.com/office/drawing/2014/main" id="{2E788721-5F5F-059F-DE07-7D872052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822049" y="5312698"/>
              <a:ext cx="1658932" cy="1097036"/>
            </a:xfrm>
            <a:prstGeom prst="rect">
              <a:avLst/>
            </a:prstGeom>
          </p:spPr>
        </p:pic>
        <p:sp>
          <p:nvSpPr>
            <p:cNvPr id="186" name="object 57">
              <a:extLst>
                <a:ext uri="{FF2B5EF4-FFF2-40B4-BE49-F238E27FC236}">
                  <a16:creationId xmlns:a16="http://schemas.microsoft.com/office/drawing/2014/main" id="{B4F902E1-2C44-1DF0-CABC-F3CA380E0B20}"/>
                </a:ext>
              </a:extLst>
            </p:cNvPr>
            <p:cNvSpPr txBox="1"/>
            <p:nvPr/>
          </p:nvSpPr>
          <p:spPr>
            <a:xfrm>
              <a:off x="3155750" y="5312698"/>
              <a:ext cx="682360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600</a:t>
              </a: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Kozuka Gothic Pr6N"/>
                </a:rPr>
                <a:t>（</a:t>
              </a: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570</a:t>
              </a: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Kozuka Gothic Pr6N"/>
                </a:rPr>
                <a:t>）</a:t>
              </a: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mm</a:t>
              </a:r>
              <a:endParaRPr lang="ja-JP" altLang="en-US" sz="700">
                <a:latin typeface="MS PGothic Regular"/>
                <a:cs typeface="Kozuka Gothic Pr6N"/>
              </a:endParaRPr>
            </a:p>
          </p:txBody>
        </p:sp>
        <p:sp>
          <p:nvSpPr>
            <p:cNvPr id="187" name="object 57">
              <a:extLst>
                <a:ext uri="{FF2B5EF4-FFF2-40B4-BE49-F238E27FC236}">
                  <a16:creationId xmlns:a16="http://schemas.microsoft.com/office/drawing/2014/main" id="{D4F7A66F-B726-3A15-6945-0C60458E3F21}"/>
                </a:ext>
              </a:extLst>
            </p:cNvPr>
            <p:cNvSpPr txBox="1"/>
            <p:nvPr/>
          </p:nvSpPr>
          <p:spPr>
            <a:xfrm>
              <a:off x="3914011" y="5746692"/>
              <a:ext cx="279650" cy="369973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4488815" algn="l"/>
                </a:tabLst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450</a:t>
              </a:r>
            </a:p>
            <a:p>
              <a:pPr marL="12700">
                <a:lnSpc>
                  <a:spcPct val="100000"/>
                </a:lnSpc>
                <a:tabLst>
                  <a:tab pos="4488815" algn="l"/>
                </a:tabLst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Kozuka Gothic Pr6N"/>
                </a:rPr>
                <a:t>（</a:t>
              </a: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420</a:t>
              </a: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Kozuka Gothic Pr6N"/>
                </a:rPr>
                <a:t>）</a:t>
              </a:r>
              <a:endParaRPr lang="en-US" altLang="ja-JP" sz="700" dirty="0">
                <a:solidFill>
                  <a:srgbClr val="231F20"/>
                </a:solidFill>
                <a:latin typeface="MS PGothic Regular"/>
                <a:cs typeface="Kozuka Gothic Pr6N"/>
              </a:endParaRPr>
            </a:p>
            <a:p>
              <a:pPr marL="12700">
                <a:lnSpc>
                  <a:spcPct val="100000"/>
                </a:lnSpc>
                <a:tabLst>
                  <a:tab pos="4488815" algn="l"/>
                </a:tabLst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mm</a:t>
              </a:r>
              <a:endParaRPr lang="ja-JP" altLang="en-US" sz="700">
                <a:latin typeface="MS PGothic Regular"/>
                <a:cs typeface="Kozuka Gothic Pr6N"/>
              </a:endParaRPr>
            </a:p>
          </p:txBody>
        </p:sp>
        <p:sp>
          <p:nvSpPr>
            <p:cNvPr id="188" name="object 57">
              <a:extLst>
                <a:ext uri="{FF2B5EF4-FFF2-40B4-BE49-F238E27FC236}">
                  <a16:creationId xmlns:a16="http://schemas.microsoft.com/office/drawing/2014/main" id="{55578252-87B9-00B0-8563-FFF4198D65CD}"/>
                </a:ext>
              </a:extLst>
            </p:cNvPr>
            <p:cNvSpPr txBox="1"/>
            <p:nvPr/>
          </p:nvSpPr>
          <p:spPr>
            <a:xfrm>
              <a:off x="3852706" y="6244918"/>
              <a:ext cx="433072" cy="269658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4488815" algn="l"/>
                </a:tabLst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315</a:t>
              </a: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Kozuka Gothic Pr6N"/>
                </a:rPr>
                <a:t>（</a:t>
              </a: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280</a:t>
              </a: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Kozuka Gothic Pr6N"/>
                </a:rPr>
                <a:t>）</a:t>
              </a:r>
              <a:endParaRPr lang="en-US" altLang="ja-JP" sz="700" dirty="0">
                <a:solidFill>
                  <a:srgbClr val="231F20"/>
                </a:solidFill>
                <a:latin typeface="MS PGothic Regular"/>
                <a:cs typeface="Kozuka Gothic Pr6N"/>
              </a:endParaRPr>
            </a:p>
            <a:p>
              <a:pPr marL="12700">
                <a:lnSpc>
                  <a:spcPct val="100000"/>
                </a:lnSpc>
                <a:tabLst>
                  <a:tab pos="4488815" algn="l"/>
                </a:tabLst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mm</a:t>
              </a:r>
              <a:endParaRPr lang="ja-JP" altLang="en-US" sz="700">
                <a:latin typeface="MS PGothic Regular"/>
                <a:cs typeface="Kozuka Gothic Pr6N"/>
              </a:endParaRPr>
            </a:p>
          </p:txBody>
        </p:sp>
      </p:grpSp>
      <p:sp>
        <p:nvSpPr>
          <p:cNvPr id="191" name="object 6">
            <a:extLst>
              <a:ext uri="{FF2B5EF4-FFF2-40B4-BE49-F238E27FC236}">
                <a16:creationId xmlns:a16="http://schemas.microsoft.com/office/drawing/2014/main" id="{60E8FB02-0523-0772-3691-9A15BBF6BA08}"/>
              </a:ext>
            </a:extLst>
          </p:cNvPr>
          <p:cNvSpPr txBox="1"/>
          <p:nvPr/>
        </p:nvSpPr>
        <p:spPr>
          <a:xfrm>
            <a:off x="2638399" y="5193110"/>
            <a:ext cx="164392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35">
                <a:solidFill>
                  <a:srgbClr val="FFFFFF"/>
                </a:solidFill>
                <a:latin typeface="MS PGothic Regular"/>
                <a:cs typeface="Kozuka Gothic Pr6N"/>
              </a:rPr>
              <a:t>ユニットサイズ</a:t>
            </a:r>
            <a:endParaRPr sz="800" b="1" dirty="0">
              <a:latin typeface="MS PGothic Regular"/>
              <a:cs typeface="Kozuka Gothic Pr6N"/>
            </a:endParaRPr>
          </a:p>
        </p:txBody>
      </p:sp>
      <p:sp>
        <p:nvSpPr>
          <p:cNvPr id="192" name="object 12">
            <a:extLst>
              <a:ext uri="{FF2B5EF4-FFF2-40B4-BE49-F238E27FC236}">
                <a16:creationId xmlns:a16="http://schemas.microsoft.com/office/drawing/2014/main" id="{CDF564E4-517B-B744-9E86-9D5153E5365F}"/>
              </a:ext>
            </a:extLst>
          </p:cNvPr>
          <p:cNvSpPr/>
          <p:nvPr/>
        </p:nvSpPr>
        <p:spPr>
          <a:xfrm>
            <a:off x="2632049" y="5193110"/>
            <a:ext cx="1650275" cy="1474301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24">
            <a:extLst>
              <a:ext uri="{FF2B5EF4-FFF2-40B4-BE49-F238E27FC236}">
                <a16:creationId xmlns:a16="http://schemas.microsoft.com/office/drawing/2014/main" id="{1F155512-56E7-F254-250C-EA26C7641BA2}"/>
              </a:ext>
            </a:extLst>
          </p:cNvPr>
          <p:cNvSpPr/>
          <p:nvPr/>
        </p:nvSpPr>
        <p:spPr>
          <a:xfrm>
            <a:off x="8199433" y="3645847"/>
            <a:ext cx="1583262" cy="3020229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2">
            <a:extLst>
              <a:ext uri="{FF2B5EF4-FFF2-40B4-BE49-F238E27FC236}">
                <a16:creationId xmlns:a16="http://schemas.microsoft.com/office/drawing/2014/main" id="{B3BCA569-6828-26F3-3301-AA57191392B6}"/>
              </a:ext>
            </a:extLst>
          </p:cNvPr>
          <p:cNvSpPr txBox="1"/>
          <p:nvPr/>
        </p:nvSpPr>
        <p:spPr>
          <a:xfrm>
            <a:off x="4380113" y="3646307"/>
            <a:ext cx="3701970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35"/>
              </a:spcBef>
            </a:pPr>
            <a:r>
              <a:rPr lang="ja-JP" altLang="en-US" sz="800" b="1" spc="30">
                <a:solidFill>
                  <a:srgbClr val="FFFFFF"/>
                </a:solidFill>
                <a:latin typeface="MS PGothic Regular"/>
                <a:cs typeface="Kozuka Gothic Pr6N"/>
              </a:rPr>
              <a:t>収納</a:t>
            </a:r>
            <a:endParaRPr lang="ja-JP" altLang="en-US" sz="800" b="1" spc="30" dirty="0">
              <a:latin typeface="MS PGothic Regular"/>
              <a:cs typeface="Kozuka Gothic Pr6N"/>
            </a:endParaRPr>
          </a:p>
        </p:txBody>
      </p:sp>
      <p:sp>
        <p:nvSpPr>
          <p:cNvPr id="199" name="bg object 24">
            <a:extLst>
              <a:ext uri="{FF2B5EF4-FFF2-40B4-BE49-F238E27FC236}">
                <a16:creationId xmlns:a16="http://schemas.microsoft.com/office/drawing/2014/main" id="{1B07F678-6F69-CF1E-E4D2-0BEEE7B2FE81}"/>
              </a:ext>
            </a:extLst>
          </p:cNvPr>
          <p:cNvSpPr/>
          <p:nvPr/>
        </p:nvSpPr>
        <p:spPr>
          <a:xfrm>
            <a:off x="4394957" y="5206779"/>
            <a:ext cx="1903212" cy="1459297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">
            <a:extLst>
              <a:ext uri="{FF2B5EF4-FFF2-40B4-BE49-F238E27FC236}">
                <a16:creationId xmlns:a16="http://schemas.microsoft.com/office/drawing/2014/main" id="{0B5E688B-4080-5AA5-1DBD-39B2EF5BB96E}"/>
              </a:ext>
            </a:extLst>
          </p:cNvPr>
          <p:cNvSpPr txBox="1"/>
          <p:nvPr/>
        </p:nvSpPr>
        <p:spPr>
          <a:xfrm>
            <a:off x="4388682" y="5196434"/>
            <a:ext cx="1909487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35"/>
              </a:spcBef>
            </a:pPr>
            <a:r>
              <a:rPr lang="ja-JP" altLang="en-US" sz="800" b="1" spc="30">
                <a:solidFill>
                  <a:srgbClr val="FFFFFF"/>
                </a:solidFill>
                <a:latin typeface="MS PGothic Regular"/>
                <a:cs typeface="Kozuka Gothic Pr6N"/>
              </a:rPr>
              <a:t>パーツ</a:t>
            </a:r>
            <a:endParaRPr lang="ja-JP" altLang="en-US" sz="800" b="1" spc="30" dirty="0">
              <a:latin typeface="MS PGothic Regular"/>
              <a:cs typeface="Kozuka Gothic Pr6N"/>
            </a:endParaRPr>
          </a:p>
        </p:txBody>
      </p:sp>
      <p:grpSp>
        <p:nvGrpSpPr>
          <p:cNvPr id="235" name="グループ化 234">
            <a:extLst>
              <a:ext uri="{FF2B5EF4-FFF2-40B4-BE49-F238E27FC236}">
                <a16:creationId xmlns:a16="http://schemas.microsoft.com/office/drawing/2014/main" id="{030F9110-0C9F-865E-E816-9D4A2126298B}"/>
              </a:ext>
            </a:extLst>
          </p:cNvPr>
          <p:cNvGrpSpPr/>
          <p:nvPr/>
        </p:nvGrpSpPr>
        <p:grpSpPr>
          <a:xfrm>
            <a:off x="8319257" y="2980753"/>
            <a:ext cx="727764" cy="446372"/>
            <a:chOff x="11436056" y="2206876"/>
            <a:chExt cx="727764" cy="446372"/>
          </a:xfrm>
        </p:grpSpPr>
        <p:grpSp>
          <p:nvGrpSpPr>
            <p:cNvPr id="231" name="object 46">
              <a:extLst>
                <a:ext uri="{FF2B5EF4-FFF2-40B4-BE49-F238E27FC236}">
                  <a16:creationId xmlns:a16="http://schemas.microsoft.com/office/drawing/2014/main" id="{BB53FAD0-5B5F-1309-9693-C3447C66B143}"/>
                </a:ext>
              </a:extLst>
            </p:cNvPr>
            <p:cNvGrpSpPr/>
            <p:nvPr/>
          </p:nvGrpSpPr>
          <p:grpSpPr>
            <a:xfrm>
              <a:off x="11484492" y="2206876"/>
              <a:ext cx="506912" cy="263887"/>
              <a:chOff x="6484963" y="1779841"/>
              <a:chExt cx="617220" cy="321310"/>
            </a:xfrm>
          </p:grpSpPr>
          <p:pic>
            <p:nvPicPr>
              <p:cNvPr id="232" name="object 47">
                <a:extLst>
                  <a:ext uri="{FF2B5EF4-FFF2-40B4-BE49-F238E27FC236}">
                    <a16:creationId xmlns:a16="http://schemas.microsoft.com/office/drawing/2014/main" id="{A653545D-1B04-C5A2-9848-514317AB47FD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6" y="1779843"/>
                <a:ext cx="616597" cy="320967"/>
              </a:xfrm>
              <a:prstGeom prst="rect">
                <a:avLst/>
              </a:prstGeom>
            </p:spPr>
          </p:pic>
          <p:sp>
            <p:nvSpPr>
              <p:cNvPr id="233" name="object 48">
                <a:extLst>
                  <a:ext uri="{FF2B5EF4-FFF2-40B4-BE49-F238E27FC236}">
                    <a16:creationId xmlns:a16="http://schemas.microsoft.com/office/drawing/2014/main" id="{FAC6BE72-ED73-3B26-85CC-6DB5DB0C1806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4" name="object 49">
              <a:extLst>
                <a:ext uri="{FF2B5EF4-FFF2-40B4-BE49-F238E27FC236}">
                  <a16:creationId xmlns:a16="http://schemas.microsoft.com/office/drawing/2014/main" id="{4E8BA3C3-662C-4F44-34E2-418414FA9185}"/>
                </a:ext>
              </a:extLst>
            </p:cNvPr>
            <p:cNvSpPr txBox="1"/>
            <p:nvPr/>
          </p:nvSpPr>
          <p:spPr>
            <a:xfrm>
              <a:off x="11436056" y="2466017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238" name="object 57">
            <a:extLst>
              <a:ext uri="{FF2B5EF4-FFF2-40B4-BE49-F238E27FC236}">
                <a16:creationId xmlns:a16="http://schemas.microsoft.com/office/drawing/2014/main" id="{261604ED-4B33-BCA4-0BCF-782A227A03D9}"/>
              </a:ext>
            </a:extLst>
          </p:cNvPr>
          <p:cNvSpPr txBox="1"/>
          <p:nvPr/>
        </p:nvSpPr>
        <p:spPr>
          <a:xfrm>
            <a:off x="8359503" y="2802226"/>
            <a:ext cx="1142634" cy="15452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4488815" algn="l"/>
              </a:tabLst>
            </a:pPr>
            <a:r>
              <a:rPr lang="ja-JP" altLang="en-US" sz="700" b="1">
                <a:solidFill>
                  <a:srgbClr val="231F20"/>
                </a:solidFill>
                <a:latin typeface="MS PGothic Regular"/>
                <a:cs typeface="Kozuka Gothic Pr6N"/>
              </a:rPr>
              <a:t>ユニット柄（標準）</a:t>
            </a:r>
            <a:endParaRPr lang="ja-JP" altLang="en-US" sz="700" b="1">
              <a:latin typeface="MS PGothic Regular"/>
              <a:cs typeface="Kozuka Gothic Pr6N"/>
            </a:endParaRPr>
          </a:p>
        </p:txBody>
      </p:sp>
      <p:sp>
        <p:nvSpPr>
          <p:cNvPr id="55" name="object 52">
            <a:extLst>
              <a:ext uri="{FF2B5EF4-FFF2-40B4-BE49-F238E27FC236}">
                <a16:creationId xmlns:a16="http://schemas.microsoft.com/office/drawing/2014/main" id="{3B601B95-9DAE-7931-CF9C-496EE7E65A85}"/>
              </a:ext>
            </a:extLst>
          </p:cNvPr>
          <p:cNvSpPr/>
          <p:nvPr/>
        </p:nvSpPr>
        <p:spPr>
          <a:xfrm rot="5400000">
            <a:off x="8378951" y="1592394"/>
            <a:ext cx="45719" cy="2370036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52">
            <a:extLst>
              <a:ext uri="{FF2B5EF4-FFF2-40B4-BE49-F238E27FC236}">
                <a16:creationId xmlns:a16="http://schemas.microsoft.com/office/drawing/2014/main" id="{F7FCBCEB-96B4-9C17-B665-3DD01DA15694}"/>
              </a:ext>
            </a:extLst>
          </p:cNvPr>
          <p:cNvSpPr/>
          <p:nvPr/>
        </p:nvSpPr>
        <p:spPr>
          <a:xfrm flipH="1">
            <a:off x="8066073" y="2836404"/>
            <a:ext cx="105453" cy="468833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1" name="図 240">
            <a:extLst>
              <a:ext uri="{FF2B5EF4-FFF2-40B4-BE49-F238E27FC236}">
                <a16:creationId xmlns:a16="http://schemas.microsoft.com/office/drawing/2014/main" id="{107E861A-82F5-E324-3874-D1516F4F337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8746" y="3850786"/>
            <a:ext cx="1755283" cy="1169783"/>
          </a:xfrm>
          <a:prstGeom prst="rect">
            <a:avLst/>
          </a:prstGeom>
        </p:spPr>
      </p:pic>
      <p:sp>
        <p:nvSpPr>
          <p:cNvPr id="243" name="object 190">
            <a:extLst>
              <a:ext uri="{FF2B5EF4-FFF2-40B4-BE49-F238E27FC236}">
                <a16:creationId xmlns:a16="http://schemas.microsoft.com/office/drawing/2014/main" id="{597C6CC2-92D9-B4D2-2773-33BC05E415DA}"/>
              </a:ext>
            </a:extLst>
          </p:cNvPr>
          <p:cNvSpPr txBox="1"/>
          <p:nvPr/>
        </p:nvSpPr>
        <p:spPr>
          <a:xfrm>
            <a:off x="6407570" y="4780003"/>
            <a:ext cx="1674513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液体洗剤等を収納する場合は必ずトレーを使用してください。</a:t>
            </a:r>
            <a:endParaRPr sz="600" dirty="0">
              <a:latin typeface="MS PGothic Regular"/>
              <a:cs typeface="A-OTF Gothic BBB Pro"/>
            </a:endParaRPr>
          </a:p>
        </p:txBody>
      </p:sp>
      <p:pic>
        <p:nvPicPr>
          <p:cNvPr id="255" name="図 254">
            <a:extLst>
              <a:ext uri="{FF2B5EF4-FFF2-40B4-BE49-F238E27FC236}">
                <a16:creationId xmlns:a16="http://schemas.microsoft.com/office/drawing/2014/main" id="{8DC0CBCB-BD72-5580-3779-FBEA55F3A41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4686" y="5388058"/>
            <a:ext cx="1272714" cy="1068459"/>
          </a:xfrm>
          <a:prstGeom prst="rect">
            <a:avLst/>
          </a:prstGeom>
        </p:spPr>
      </p:pic>
      <p:sp>
        <p:nvSpPr>
          <p:cNvPr id="256" name="object 190">
            <a:extLst>
              <a:ext uri="{FF2B5EF4-FFF2-40B4-BE49-F238E27FC236}">
                <a16:creationId xmlns:a16="http://schemas.microsoft.com/office/drawing/2014/main" id="{ED146607-DBC0-D57D-3DE6-0ED91BC83699}"/>
              </a:ext>
            </a:extLst>
          </p:cNvPr>
          <p:cNvSpPr txBox="1"/>
          <p:nvPr/>
        </p:nvSpPr>
        <p:spPr>
          <a:xfrm>
            <a:off x="4985823" y="6333935"/>
            <a:ext cx="802039" cy="16414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>
              <a:spcBef>
                <a:spcPts val="320"/>
              </a:spcBef>
            </a:pPr>
            <a:r>
              <a:rPr lang="ja-JP" altLang="en-US" sz="800">
                <a:solidFill>
                  <a:srgbClr val="231F20"/>
                </a:solidFill>
                <a:latin typeface="MS PGothic Regular"/>
                <a:cs typeface="A-OTF Gothic BBB Pro"/>
              </a:rPr>
              <a:t>木製棚板 </a:t>
            </a:r>
            <a:r>
              <a:rPr lang="en-US" altLang="ja-JP" sz="800" dirty="0">
                <a:solidFill>
                  <a:srgbClr val="231F20"/>
                </a:solidFill>
                <a:latin typeface="MS PGothic Regular"/>
                <a:cs typeface="A-OTF Gothic BBB Pro"/>
              </a:rPr>
              <a:t>1</a:t>
            </a:r>
            <a:r>
              <a:rPr lang="ja-JP" altLang="en-US" sz="800">
                <a:solidFill>
                  <a:srgbClr val="231F20"/>
                </a:solidFill>
                <a:latin typeface="MS PGothic Regular"/>
                <a:cs typeface="A-OTF Gothic BBB Pro"/>
              </a:rPr>
              <a:t>枚付</a:t>
            </a:r>
            <a:endParaRPr lang="ja-JP" altLang="en-US" sz="800" dirty="0">
              <a:latin typeface="MS PGothic Regular"/>
              <a:cs typeface="A-OTF Gothic BBB Pro"/>
            </a:endParaRPr>
          </a:p>
        </p:txBody>
      </p:sp>
      <p:sp>
        <p:nvSpPr>
          <p:cNvPr id="258" name="テキスト ボックス 257">
            <a:extLst>
              <a:ext uri="{FF2B5EF4-FFF2-40B4-BE49-F238E27FC236}">
                <a16:creationId xmlns:a16="http://schemas.microsoft.com/office/drawing/2014/main" id="{9B7E6CA8-FCB7-F61B-9380-3EF6F120FC40}"/>
              </a:ext>
            </a:extLst>
          </p:cNvPr>
          <p:cNvSpPr txBox="1"/>
          <p:nvPr/>
        </p:nvSpPr>
        <p:spPr>
          <a:xfrm>
            <a:off x="2736966" y="677602"/>
            <a:ext cx="1755283" cy="38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ja-JP" altLang="en-US" sz="900"/>
              <a:t>扉とユニットの色柄が</a:t>
            </a:r>
            <a:endParaRPr lang="en-US" altLang="ja-JP" sz="900" dirty="0"/>
          </a:p>
          <a:p>
            <a:pPr>
              <a:spcBef>
                <a:spcPts val="100"/>
              </a:spcBef>
            </a:pPr>
            <a:r>
              <a:rPr lang="ja-JP" altLang="en-US" sz="900"/>
              <a:t>異なった組み合わせも可能</a:t>
            </a:r>
          </a:p>
        </p:txBody>
      </p:sp>
      <p:sp>
        <p:nvSpPr>
          <p:cNvPr id="259" name="object 2">
            <a:extLst>
              <a:ext uri="{FF2B5EF4-FFF2-40B4-BE49-F238E27FC236}">
                <a16:creationId xmlns:a16="http://schemas.microsoft.com/office/drawing/2014/main" id="{88159CBD-7A4B-A4A1-9CED-CCC32C829CB9}"/>
              </a:ext>
            </a:extLst>
          </p:cNvPr>
          <p:cNvSpPr txBox="1"/>
          <p:nvPr/>
        </p:nvSpPr>
        <p:spPr>
          <a:xfrm>
            <a:off x="8199077" y="3646307"/>
            <a:ext cx="1583618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35"/>
              </a:spcBef>
            </a:pPr>
            <a:r>
              <a:rPr lang="ja-JP" altLang="en-US" sz="800" b="1" spc="30">
                <a:solidFill>
                  <a:srgbClr val="FFFFFF"/>
                </a:solidFill>
                <a:latin typeface="MS PGothic Regular"/>
                <a:cs typeface="Kozuka Gothic Pr6N"/>
              </a:rPr>
              <a:t>設置高さについて</a:t>
            </a:r>
            <a:endParaRPr lang="ja-JP" altLang="en-US" sz="800" b="1" spc="30" dirty="0">
              <a:latin typeface="MS PGothic Regular"/>
              <a:cs typeface="Kozuka Gothic Pr6N"/>
            </a:endParaRP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E45CD974-CAD7-0B96-F5DE-498587B93E09}"/>
              </a:ext>
            </a:extLst>
          </p:cNvPr>
          <p:cNvSpPr txBox="1"/>
          <p:nvPr/>
        </p:nvSpPr>
        <p:spPr>
          <a:xfrm>
            <a:off x="2587680" y="6288492"/>
            <a:ext cx="122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/>
              <a:t>※</a:t>
            </a:r>
            <a:r>
              <a:rPr lang="ja-JP" altLang="en-US" sz="600"/>
              <a:t>扉はフラットデザインの</a:t>
            </a:r>
            <a:endParaRPr lang="en-US" altLang="ja-JP" sz="600" dirty="0"/>
          </a:p>
          <a:p>
            <a:r>
              <a:rPr lang="ja-JP" altLang="en-US" sz="600"/>
              <a:t>　手掛け仕様のみです。</a:t>
            </a:r>
            <a:endParaRPr lang="en-US" altLang="ja-JP" sz="600" dirty="0"/>
          </a:p>
          <a:p>
            <a:r>
              <a:rPr lang="en-US" altLang="ja-JP" sz="600" dirty="0"/>
              <a:t>※</a:t>
            </a:r>
            <a:r>
              <a:rPr lang="ja-JP" altLang="en-US" sz="600"/>
              <a:t>（　）寸法はユニット内法です。</a:t>
            </a:r>
          </a:p>
        </p:txBody>
      </p:sp>
      <p:pic>
        <p:nvPicPr>
          <p:cNvPr id="268" name="図 267">
            <a:extLst>
              <a:ext uri="{FF2B5EF4-FFF2-40B4-BE49-F238E27FC236}">
                <a16:creationId xmlns:a16="http://schemas.microsoft.com/office/drawing/2014/main" id="{9B0C1638-E1BC-0439-F5B2-89C820A395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11" y="4137644"/>
            <a:ext cx="1323405" cy="2488704"/>
          </a:xfrm>
          <a:prstGeom prst="rect">
            <a:avLst/>
          </a:prstGeom>
        </p:spPr>
      </p:pic>
      <p:pic>
        <p:nvPicPr>
          <p:cNvPr id="270" name="図 269">
            <a:extLst>
              <a:ext uri="{FF2B5EF4-FFF2-40B4-BE49-F238E27FC236}">
                <a16:creationId xmlns:a16="http://schemas.microsoft.com/office/drawing/2014/main" id="{68272715-5287-F185-257F-274022629FD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72" y="6055174"/>
            <a:ext cx="1027028" cy="558824"/>
          </a:xfrm>
          <a:prstGeom prst="rect">
            <a:avLst/>
          </a:prstGeom>
        </p:spPr>
      </p:pic>
      <p:pic>
        <p:nvPicPr>
          <p:cNvPr id="274" name="図 273">
            <a:extLst>
              <a:ext uri="{FF2B5EF4-FFF2-40B4-BE49-F238E27FC236}">
                <a16:creationId xmlns:a16="http://schemas.microsoft.com/office/drawing/2014/main" id="{37EAF929-0EE3-5F29-4B37-F4120AF55B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28" y="5440796"/>
            <a:ext cx="946799" cy="564050"/>
          </a:xfrm>
          <a:prstGeom prst="rect">
            <a:avLst/>
          </a:prstGeom>
        </p:spPr>
      </p:pic>
      <p:sp>
        <p:nvSpPr>
          <p:cNvPr id="275" name="object 175">
            <a:extLst>
              <a:ext uri="{FF2B5EF4-FFF2-40B4-BE49-F238E27FC236}">
                <a16:creationId xmlns:a16="http://schemas.microsoft.com/office/drawing/2014/main" id="{D74442AB-1007-80B9-6964-D7AB74C82C4D}"/>
              </a:ext>
            </a:extLst>
          </p:cNvPr>
          <p:cNvSpPr txBox="1"/>
          <p:nvPr/>
        </p:nvSpPr>
        <p:spPr>
          <a:xfrm>
            <a:off x="6560738" y="5474472"/>
            <a:ext cx="656054" cy="27905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ja-JP" altLang="en-US" sz="700" spc="40">
                <a:solidFill>
                  <a:srgbClr val="231F20"/>
                </a:solidFill>
                <a:latin typeface="+mn-ea"/>
                <a:cs typeface="A-OTF Gothic BBB Pro"/>
              </a:rPr>
              <a:t>静音ダンパー</a:t>
            </a:r>
            <a:endParaRPr lang="en-US" altLang="ja-JP" sz="700" spc="40" dirty="0">
              <a:solidFill>
                <a:srgbClr val="231F20"/>
              </a:solidFill>
              <a:latin typeface="+mn-ea"/>
              <a:cs typeface="A-OTF Gothic BBB Pro"/>
            </a:endParaRPr>
          </a:p>
          <a:p>
            <a:pPr marR="5080">
              <a:lnSpc>
                <a:spcPct val="121300"/>
              </a:lnSpc>
            </a:pPr>
            <a:r>
              <a:rPr lang="ja-JP" altLang="en-US" sz="600" spc="40">
                <a:solidFill>
                  <a:srgbClr val="231F20"/>
                </a:solidFill>
                <a:latin typeface="+mn-ea"/>
                <a:cs typeface="A-OTF Gothic BBB Pro"/>
              </a:rPr>
              <a:t>ねじ</a:t>
            </a:r>
            <a:r>
              <a:rPr lang="en-US" altLang="ja-JP" sz="600" spc="40" dirty="0">
                <a:solidFill>
                  <a:srgbClr val="231F20"/>
                </a:solidFill>
                <a:latin typeface="+mn-ea"/>
                <a:cs typeface="A-OTF Gothic BBB Pro"/>
              </a:rPr>
              <a:t>2</a:t>
            </a:r>
            <a:r>
              <a:rPr lang="ja-JP" altLang="en-US" sz="600" spc="40">
                <a:solidFill>
                  <a:srgbClr val="231F20"/>
                </a:solidFill>
                <a:latin typeface="+mn-ea"/>
                <a:cs typeface="A-OTF Gothic BBB Pro"/>
              </a:rPr>
              <a:t>個付</a:t>
            </a:r>
            <a:endParaRPr lang="ja-JP" altLang="en-US" sz="600" spc="40" dirty="0">
              <a:latin typeface="+mn-ea"/>
              <a:cs typeface="A-OTF Gothic BBB Pro"/>
            </a:endParaRPr>
          </a:p>
        </p:txBody>
      </p:sp>
      <p:sp>
        <p:nvSpPr>
          <p:cNvPr id="277" name="object 2">
            <a:extLst>
              <a:ext uri="{FF2B5EF4-FFF2-40B4-BE49-F238E27FC236}">
                <a16:creationId xmlns:a16="http://schemas.microsoft.com/office/drawing/2014/main" id="{316D34B2-C95D-1F8F-3FAB-228E49E5F451}"/>
              </a:ext>
            </a:extLst>
          </p:cNvPr>
          <p:cNvSpPr txBox="1"/>
          <p:nvPr/>
        </p:nvSpPr>
        <p:spPr>
          <a:xfrm>
            <a:off x="6558579" y="5741047"/>
            <a:ext cx="533800" cy="135935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ja-JP" sz="800" dirty="0">
                <a:solidFill>
                  <a:srgbClr val="231F20"/>
                </a:solidFill>
                <a:latin typeface="MS PGothic Regular"/>
                <a:cs typeface="A-OTF Gothic BBB Pro"/>
              </a:rPr>
              <a:t>1,700</a:t>
            </a:r>
            <a:r>
              <a:rPr lang="ja-JP" altLang="en-US" sz="500" spc="-35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円（税抜）</a:t>
            </a:r>
            <a:endParaRPr lang="ja-JP" altLang="en-US" sz="600" dirty="0">
              <a:latin typeface="MS PGothic Regular"/>
              <a:cs typeface="A-OTF Gothic BBB Pro"/>
            </a:endParaRPr>
          </a:p>
        </p:txBody>
      </p:sp>
      <p:sp>
        <p:nvSpPr>
          <p:cNvPr id="154" name="object 175">
            <a:extLst>
              <a:ext uri="{FF2B5EF4-FFF2-40B4-BE49-F238E27FC236}">
                <a16:creationId xmlns:a16="http://schemas.microsoft.com/office/drawing/2014/main" id="{C712F9CA-A74C-8EFD-10E4-FBDBE13E22D0}"/>
              </a:ext>
            </a:extLst>
          </p:cNvPr>
          <p:cNvSpPr txBox="1"/>
          <p:nvPr/>
        </p:nvSpPr>
        <p:spPr>
          <a:xfrm>
            <a:off x="6560738" y="6073827"/>
            <a:ext cx="656054" cy="27905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ja-JP" altLang="en-US" sz="700" spc="40">
                <a:solidFill>
                  <a:srgbClr val="231F20"/>
                </a:solidFill>
                <a:latin typeface="+mn-ea"/>
                <a:cs typeface="A-OTF Gothic BBB Pro"/>
              </a:rPr>
              <a:t>耐震ロック</a:t>
            </a:r>
            <a:endParaRPr lang="en-US" altLang="ja-JP" sz="700" spc="40" dirty="0">
              <a:solidFill>
                <a:srgbClr val="231F20"/>
              </a:solidFill>
              <a:latin typeface="+mn-ea"/>
              <a:cs typeface="A-OTF Gothic BBB Pro"/>
            </a:endParaRPr>
          </a:p>
          <a:p>
            <a:pPr marR="5080">
              <a:lnSpc>
                <a:spcPct val="121300"/>
              </a:lnSpc>
            </a:pPr>
            <a:r>
              <a:rPr lang="ja-JP" altLang="en-US" sz="600" spc="40">
                <a:solidFill>
                  <a:srgbClr val="231F20"/>
                </a:solidFill>
                <a:latin typeface="+mn-ea"/>
                <a:cs typeface="A-OTF Gothic BBB Pro"/>
              </a:rPr>
              <a:t>ねじ</a:t>
            </a:r>
            <a:r>
              <a:rPr lang="en-US" altLang="ja-JP" sz="600" spc="40" dirty="0">
                <a:solidFill>
                  <a:srgbClr val="231F20"/>
                </a:solidFill>
                <a:latin typeface="+mn-ea"/>
                <a:cs typeface="A-OTF Gothic BBB Pro"/>
              </a:rPr>
              <a:t>4</a:t>
            </a:r>
            <a:r>
              <a:rPr lang="ja-JP" altLang="en-US" sz="600" spc="40">
                <a:solidFill>
                  <a:srgbClr val="231F20"/>
                </a:solidFill>
                <a:latin typeface="+mn-ea"/>
                <a:cs typeface="A-OTF Gothic BBB Pro"/>
              </a:rPr>
              <a:t>個付</a:t>
            </a:r>
            <a:endParaRPr lang="ja-JP" altLang="en-US" sz="600" spc="40" dirty="0">
              <a:latin typeface="+mn-ea"/>
              <a:cs typeface="A-OTF Gothic BBB Pro"/>
            </a:endParaRPr>
          </a:p>
        </p:txBody>
      </p:sp>
      <p:sp>
        <p:nvSpPr>
          <p:cNvPr id="216" name="object 2">
            <a:extLst>
              <a:ext uri="{FF2B5EF4-FFF2-40B4-BE49-F238E27FC236}">
                <a16:creationId xmlns:a16="http://schemas.microsoft.com/office/drawing/2014/main" id="{0F460301-C3A3-27F6-CEB9-2A77CA645D6D}"/>
              </a:ext>
            </a:extLst>
          </p:cNvPr>
          <p:cNvSpPr txBox="1"/>
          <p:nvPr/>
        </p:nvSpPr>
        <p:spPr>
          <a:xfrm>
            <a:off x="6558579" y="6340402"/>
            <a:ext cx="533800" cy="135935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ja-JP" sz="800" dirty="0">
                <a:solidFill>
                  <a:srgbClr val="231F20"/>
                </a:solidFill>
                <a:latin typeface="MS PGothic Regular"/>
                <a:cs typeface="A-OTF Gothic BBB Pro"/>
              </a:rPr>
              <a:t>2,100</a:t>
            </a:r>
            <a:r>
              <a:rPr lang="ja-JP" altLang="en-US" sz="500" spc="-350">
                <a:solidFill>
                  <a:srgbClr val="231F20"/>
                </a:solidFill>
                <a:latin typeface="MS PGothic Regular"/>
                <a:cs typeface="A-OTF Gothic BBB Pro"/>
              </a:rPr>
              <a:t> 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円（税抜）</a:t>
            </a:r>
            <a:endParaRPr lang="ja-JP" altLang="en-US" sz="600" dirty="0">
              <a:latin typeface="MS PGothic Regular"/>
              <a:cs typeface="A-OTF Gothic BBB Pro"/>
            </a:endParaRPr>
          </a:p>
        </p:txBody>
      </p:sp>
      <p:sp>
        <p:nvSpPr>
          <p:cNvPr id="278" name="object 175">
            <a:extLst>
              <a:ext uri="{FF2B5EF4-FFF2-40B4-BE49-F238E27FC236}">
                <a16:creationId xmlns:a16="http://schemas.microsoft.com/office/drawing/2014/main" id="{8E18F3EA-014B-86B6-19CC-A687032D881A}"/>
              </a:ext>
            </a:extLst>
          </p:cNvPr>
          <p:cNvSpPr txBox="1"/>
          <p:nvPr/>
        </p:nvSpPr>
        <p:spPr>
          <a:xfrm>
            <a:off x="8299021" y="3799327"/>
            <a:ext cx="1633278" cy="260392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R="5080">
              <a:lnSpc>
                <a:spcPct val="121300"/>
              </a:lnSpc>
            </a:pPr>
            <a:r>
              <a:rPr lang="ja-JP" altLang="en-US" sz="600" spc="40">
                <a:solidFill>
                  <a:srgbClr val="231F20"/>
                </a:solidFill>
                <a:latin typeface="+mn-ea"/>
                <a:cs typeface="A-OTF Gothic BBB Pro"/>
              </a:rPr>
              <a:t>設置時は、頭などが当たらない位置に</a:t>
            </a:r>
          </a:p>
          <a:p>
            <a:pPr marR="5080">
              <a:lnSpc>
                <a:spcPct val="121300"/>
              </a:lnSpc>
            </a:pPr>
            <a:r>
              <a:rPr lang="ja-JP" altLang="en-US" sz="600" spc="40">
                <a:solidFill>
                  <a:srgbClr val="231F20"/>
                </a:solidFill>
                <a:latin typeface="+mn-ea"/>
                <a:cs typeface="A-OTF Gothic BBB Pro"/>
              </a:rPr>
              <a:t>設置してください。</a:t>
            </a:r>
            <a:endParaRPr lang="ja-JP" altLang="en-US" sz="500" spc="40" dirty="0">
              <a:latin typeface="+mn-ea"/>
              <a:cs typeface="A-OTF Gothic BBB Pro"/>
            </a:endParaRPr>
          </a:p>
        </p:txBody>
      </p:sp>
    </p:spTree>
    <p:extLst>
      <p:ext uri="{BB962C8B-B14F-4D97-AF65-F5344CB8AC3E}">
        <p14:creationId xmlns:p14="http://schemas.microsoft.com/office/powerpoint/2010/main" val="173029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7518E-0085-8574-2549-8DA8F0AC2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89F9258-6FA1-B632-A6C5-6B1FBFCCB483}"/>
              </a:ext>
            </a:extLst>
          </p:cNvPr>
          <p:cNvSpPr txBox="1"/>
          <p:nvPr/>
        </p:nvSpPr>
        <p:spPr>
          <a:xfrm>
            <a:off x="4391525" y="692035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9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特長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222" name="bg object 24">
            <a:extLst>
              <a:ext uri="{FF2B5EF4-FFF2-40B4-BE49-F238E27FC236}">
                <a16:creationId xmlns:a16="http://schemas.microsoft.com/office/drawing/2014/main" id="{0D5C1027-1AFF-0E4B-FFDC-85E0396ABECB}"/>
              </a:ext>
            </a:extLst>
          </p:cNvPr>
          <p:cNvSpPr/>
          <p:nvPr/>
        </p:nvSpPr>
        <p:spPr>
          <a:xfrm>
            <a:off x="4394956" y="692035"/>
            <a:ext cx="5381389" cy="3312321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6">
            <a:extLst>
              <a:ext uri="{FF2B5EF4-FFF2-40B4-BE49-F238E27FC236}">
                <a16:creationId xmlns:a16="http://schemas.microsoft.com/office/drawing/2014/main" id="{9578ED30-045B-C28D-3829-890FCA207B3E}"/>
              </a:ext>
            </a:extLst>
          </p:cNvPr>
          <p:cNvSpPr txBox="1"/>
          <p:nvPr/>
        </p:nvSpPr>
        <p:spPr>
          <a:xfrm>
            <a:off x="4392029" y="4115107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35">
                <a:solidFill>
                  <a:srgbClr val="FFFFFF"/>
                </a:solidFill>
                <a:latin typeface="MS PGothic Regular"/>
                <a:cs typeface="Kozuka Gothic Pr6N"/>
              </a:rPr>
              <a:t>ユニットサイズ</a:t>
            </a:r>
            <a:endParaRPr sz="800" b="1" dirty="0">
              <a:latin typeface="MS PGothic Regular"/>
              <a:cs typeface="Kozuka Gothic Pr6N"/>
            </a:endParaRPr>
          </a:p>
        </p:txBody>
      </p:sp>
      <p:sp>
        <p:nvSpPr>
          <p:cNvPr id="145" name="object 190">
            <a:extLst>
              <a:ext uri="{FF2B5EF4-FFF2-40B4-BE49-F238E27FC236}">
                <a16:creationId xmlns:a16="http://schemas.microsoft.com/office/drawing/2014/main" id="{0BC83002-3CFA-E52B-A84B-CF6550B5AAB7}"/>
              </a:ext>
            </a:extLst>
          </p:cNvPr>
          <p:cNvSpPr txBox="1"/>
          <p:nvPr/>
        </p:nvSpPr>
        <p:spPr>
          <a:xfrm>
            <a:off x="8005950" y="4270741"/>
            <a:ext cx="1640969" cy="25135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>
              <a:spcBef>
                <a:spcPts val="200"/>
              </a:spcBef>
            </a:pP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住宅のモジュールに合わせた幅設定です。</a:t>
            </a:r>
            <a:endParaRPr lang="en-US" altLang="ja-JP" sz="6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>
              <a:spcBef>
                <a:spcPts val="200"/>
              </a:spcBef>
            </a:pP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壁厚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130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ｍｍ想定）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236" name="object 175">
            <a:extLst>
              <a:ext uri="{FF2B5EF4-FFF2-40B4-BE49-F238E27FC236}">
                <a16:creationId xmlns:a16="http://schemas.microsoft.com/office/drawing/2014/main" id="{B75805F8-BBBE-DFCF-F28D-F1A04FDD6C11}"/>
              </a:ext>
            </a:extLst>
          </p:cNvPr>
          <p:cNvSpPr txBox="1"/>
          <p:nvPr/>
        </p:nvSpPr>
        <p:spPr>
          <a:xfrm>
            <a:off x="4461064" y="6511843"/>
            <a:ext cx="3234186" cy="89768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>
              <a:defRPr sz="500" kern="500" spc="-3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</a:lstStyle>
          <a:p>
            <a:r>
              <a:rPr lang="en-US" altLang="ja-JP" dirty="0"/>
              <a:t>※</a:t>
            </a:r>
            <a:r>
              <a:rPr lang="ja-JP" altLang="en-US"/>
              <a:t>洗面化粧台設置の際は、ユニットの引出しと出入口建具枠の干渉を避けるなど、周囲の状況を確認の上でご計画ください。</a:t>
            </a:r>
            <a:endParaRPr lang="ja-JP" altLang="en-US" dirty="0"/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CFEF1473-482E-96F7-C35E-B7638AC89E3E}"/>
              </a:ext>
            </a:extLst>
          </p:cNvPr>
          <p:cNvGrpSpPr/>
          <p:nvPr/>
        </p:nvGrpSpPr>
        <p:grpSpPr>
          <a:xfrm>
            <a:off x="2319244" y="5661854"/>
            <a:ext cx="1901805" cy="932827"/>
            <a:chOff x="4523630" y="1239900"/>
            <a:chExt cx="1901805" cy="932827"/>
          </a:xfrm>
        </p:grpSpPr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53A93234-0718-487C-EC90-3F59F3F043B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278" y="1246366"/>
              <a:ext cx="536204" cy="271234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7DB0B088-1B6B-5DDE-C73F-DA4BB00D5C05}"/>
                </a:ext>
              </a:extLst>
            </p:cNvPr>
            <p:cNvSpPr txBox="1"/>
            <p:nvPr/>
          </p:nvSpPr>
          <p:spPr>
            <a:xfrm>
              <a:off x="4530495" y="1509335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42" name="object 42">
              <a:extLst>
                <a:ext uri="{FF2B5EF4-FFF2-40B4-BE49-F238E27FC236}">
                  <a16:creationId xmlns:a16="http://schemas.microsoft.com/office/drawing/2014/main" id="{FD199A7E-F0BE-DA16-861E-BA524F5C1160}"/>
                </a:ext>
              </a:extLst>
            </p:cNvPr>
            <p:cNvGrpSpPr/>
            <p:nvPr/>
          </p:nvGrpSpPr>
          <p:grpSpPr>
            <a:xfrm>
              <a:off x="4573534" y="1725082"/>
              <a:ext cx="530019" cy="266675"/>
              <a:chOff x="5820041" y="1776666"/>
              <a:chExt cx="623570" cy="327660"/>
            </a:xfrm>
          </p:grpSpPr>
          <p:pic>
            <p:nvPicPr>
              <p:cNvPr id="43" name="object 43">
                <a:extLst>
                  <a:ext uri="{FF2B5EF4-FFF2-40B4-BE49-F238E27FC236}">
                    <a16:creationId xmlns:a16="http://schemas.microsoft.com/office/drawing/2014/main" id="{32C0F329-38AB-8C52-7346-FCCBC1DD0E79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4" name="object 44">
                <a:extLst>
                  <a:ext uri="{FF2B5EF4-FFF2-40B4-BE49-F238E27FC236}">
                    <a16:creationId xmlns:a16="http://schemas.microsoft.com/office/drawing/2014/main" id="{A40B6F08-494F-0AE8-7F34-E55A46736235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4E056FD5-D671-8CC2-CDC9-0F7F20E0C9EE}"/>
                </a:ext>
              </a:extLst>
            </p:cNvPr>
            <p:cNvSpPr txBox="1"/>
            <p:nvPr/>
          </p:nvSpPr>
          <p:spPr>
            <a:xfrm>
              <a:off x="4523630" y="1982859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46" name="object 46">
              <a:extLst>
                <a:ext uri="{FF2B5EF4-FFF2-40B4-BE49-F238E27FC236}">
                  <a16:creationId xmlns:a16="http://schemas.microsoft.com/office/drawing/2014/main" id="{4B6705E6-3A92-CC14-8652-83D378ECB59B}"/>
                </a:ext>
              </a:extLst>
            </p:cNvPr>
            <p:cNvGrpSpPr/>
            <p:nvPr/>
          </p:nvGrpSpPr>
          <p:grpSpPr>
            <a:xfrm>
              <a:off x="5184942" y="1723747"/>
              <a:ext cx="512127" cy="269102"/>
              <a:chOff x="6481788" y="1776666"/>
              <a:chExt cx="623570" cy="327660"/>
            </a:xfrm>
          </p:grpSpPr>
          <p:pic>
            <p:nvPicPr>
              <p:cNvPr id="47" name="object 47">
                <a:extLst>
                  <a:ext uri="{FF2B5EF4-FFF2-40B4-BE49-F238E27FC236}">
                    <a16:creationId xmlns:a16="http://schemas.microsoft.com/office/drawing/2014/main" id="{E4BB27DE-9F9A-AC4C-AB69-B1B8653C5337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8" name="object 48">
                <a:extLst>
                  <a:ext uri="{FF2B5EF4-FFF2-40B4-BE49-F238E27FC236}">
                    <a16:creationId xmlns:a16="http://schemas.microsoft.com/office/drawing/2014/main" id="{A378E4D3-4283-59C6-1727-9044421CA799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BCAA0BE6-D1BE-90EE-915B-E6400785EFD1}"/>
                </a:ext>
              </a:extLst>
            </p:cNvPr>
            <p:cNvSpPr txBox="1"/>
            <p:nvPr/>
          </p:nvSpPr>
          <p:spPr>
            <a:xfrm>
              <a:off x="5139115" y="1985496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80" name="グループ化 279">
              <a:extLst>
                <a:ext uri="{FF2B5EF4-FFF2-40B4-BE49-F238E27FC236}">
                  <a16:creationId xmlns:a16="http://schemas.microsoft.com/office/drawing/2014/main" id="{3ACEF6FE-6122-4AD2-9A1C-59059594360B}"/>
                </a:ext>
              </a:extLst>
            </p:cNvPr>
            <p:cNvGrpSpPr/>
            <p:nvPr/>
          </p:nvGrpSpPr>
          <p:grpSpPr>
            <a:xfrm>
              <a:off x="5702236" y="1239900"/>
              <a:ext cx="723199" cy="467173"/>
              <a:chOff x="8401048" y="604286"/>
              <a:chExt cx="723199" cy="467173"/>
            </a:xfrm>
          </p:grpSpPr>
          <p:pic>
            <p:nvPicPr>
              <p:cNvPr id="283" name="object 33">
                <a:extLst>
                  <a:ext uri="{FF2B5EF4-FFF2-40B4-BE49-F238E27FC236}">
                    <a16:creationId xmlns:a16="http://schemas.microsoft.com/office/drawing/2014/main" id="{8A0EB7EF-16FA-1C34-C362-C8245CD51C13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8904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284" name="object 25">
                <a:extLst>
                  <a:ext uri="{FF2B5EF4-FFF2-40B4-BE49-F238E27FC236}">
                    <a16:creationId xmlns:a16="http://schemas.microsoft.com/office/drawing/2014/main" id="{ED548B71-6796-7DE2-DC7B-6423566A8E3F}"/>
                  </a:ext>
                </a:extLst>
              </p:cNvPr>
              <p:cNvSpPr txBox="1"/>
              <p:nvPr/>
            </p:nvSpPr>
            <p:spPr>
              <a:xfrm>
                <a:off x="8401048" y="871404"/>
                <a:ext cx="723199" cy="200055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grpSp>
          <p:nvGrpSpPr>
            <p:cNvPr id="281" name="グループ化 280">
              <a:extLst>
                <a:ext uri="{FF2B5EF4-FFF2-40B4-BE49-F238E27FC236}">
                  <a16:creationId xmlns:a16="http://schemas.microsoft.com/office/drawing/2014/main" id="{A3E86B0E-6129-562E-004B-A8EFD448E1DC}"/>
                </a:ext>
              </a:extLst>
            </p:cNvPr>
            <p:cNvGrpSpPr/>
            <p:nvPr/>
          </p:nvGrpSpPr>
          <p:grpSpPr>
            <a:xfrm>
              <a:off x="5131016" y="1240390"/>
              <a:ext cx="561007" cy="452119"/>
              <a:chOff x="6751947" y="1220360"/>
              <a:chExt cx="561007" cy="452119"/>
            </a:xfrm>
          </p:grpSpPr>
          <p:sp>
            <p:nvSpPr>
              <p:cNvPr id="248" name="object 25">
                <a:extLst>
                  <a:ext uri="{FF2B5EF4-FFF2-40B4-BE49-F238E27FC236}">
                    <a16:creationId xmlns:a16="http://schemas.microsoft.com/office/drawing/2014/main" id="{DBBADD70-20AE-885A-8A6C-C914FC7B85A4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276" name="object 34">
                <a:extLst>
                  <a:ext uri="{FF2B5EF4-FFF2-40B4-BE49-F238E27FC236}">
                    <a16:creationId xmlns:a16="http://schemas.microsoft.com/office/drawing/2014/main" id="{52D5CA35-C741-2816-A02A-3BC43DA1D866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</p:grpSp>
      <p:sp>
        <p:nvSpPr>
          <p:cNvPr id="260" name="bg object 22">
            <a:extLst>
              <a:ext uri="{FF2B5EF4-FFF2-40B4-BE49-F238E27FC236}">
                <a16:creationId xmlns:a16="http://schemas.microsoft.com/office/drawing/2014/main" id="{2383BE8B-D16F-C858-8751-19A31FF54137}"/>
              </a:ext>
            </a:extLst>
          </p:cNvPr>
          <p:cNvSpPr/>
          <p:nvPr/>
        </p:nvSpPr>
        <p:spPr>
          <a:xfrm>
            <a:off x="133731" y="4737645"/>
            <a:ext cx="4151058" cy="584909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D59B457-4686-ED86-D0BC-54300A4EC3E0}"/>
              </a:ext>
            </a:extLst>
          </p:cNvPr>
          <p:cNvSpPr/>
          <p:nvPr/>
        </p:nvSpPr>
        <p:spPr>
          <a:xfrm>
            <a:off x="2267492" y="5433705"/>
            <a:ext cx="2017739" cy="1233706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DEEEAFE6-1B63-A95C-A713-66169FCA2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　衣類乾燥機収納台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673F6925-4ECC-9098-5624-8EFFBA5A3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24" y="4823228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ガス衣類乾燥機</a:t>
            </a:r>
            <a:r>
              <a:rPr lang="en-US" altLang="ja-JP" sz="1100" baseline="30000" dirty="0"/>
              <a:t>※</a:t>
            </a:r>
            <a:r>
              <a:rPr lang="ja-JP" altLang="en-US" sz="1100"/>
              <a:t>乾太くん専用の収納台です。</a:t>
            </a:r>
            <a:endParaRPr lang="en-US" altLang="ja-JP" sz="1100" dirty="0"/>
          </a:p>
          <a:p>
            <a:r>
              <a:rPr lang="ja-JP" altLang="en-US" sz="1100"/>
              <a:t>当社建具や洗面化粧台とコーディネイトできる色柄設定です。</a:t>
            </a:r>
          </a:p>
        </p:txBody>
      </p:sp>
      <p:sp>
        <p:nvSpPr>
          <p:cNvPr id="162" name="object 176">
            <a:extLst>
              <a:ext uri="{FF2B5EF4-FFF2-40B4-BE49-F238E27FC236}">
                <a16:creationId xmlns:a16="http://schemas.microsoft.com/office/drawing/2014/main" id="{1957B2A8-C494-18DF-24D6-7AD755F68FB2}"/>
              </a:ext>
            </a:extLst>
          </p:cNvPr>
          <p:cNvSpPr txBox="1"/>
          <p:nvPr/>
        </p:nvSpPr>
        <p:spPr>
          <a:xfrm>
            <a:off x="4544027" y="4351532"/>
            <a:ext cx="1232796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標準サイズのみ（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U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オーダー対応なし）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9A78CD8D-6C9F-51A7-8242-6BDDF864D15A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EB3D8D-1FBE-C43C-DBB7-CD1130ED3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156" y="692036"/>
            <a:ext cx="2391454" cy="3571222"/>
          </a:xfrm>
          <a:prstGeom prst="rect">
            <a:avLst/>
          </a:prstGeom>
        </p:spPr>
      </p:pic>
      <p:sp>
        <p:nvSpPr>
          <p:cNvPr id="128" name="object 176">
            <a:extLst>
              <a:ext uri="{FF2B5EF4-FFF2-40B4-BE49-F238E27FC236}">
                <a16:creationId xmlns:a16="http://schemas.microsoft.com/office/drawing/2014/main" id="{8A74CD7F-DE1F-E2EA-C2F0-B8EB615867CD}"/>
              </a:ext>
            </a:extLst>
          </p:cNvPr>
          <p:cNvSpPr txBox="1"/>
          <p:nvPr/>
        </p:nvSpPr>
        <p:spPr>
          <a:xfrm>
            <a:off x="149156" y="4277946"/>
            <a:ext cx="124538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扉 ： パールグレー柄［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JV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</a:p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ユニット ： グレージュアッシュ柄［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RV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］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198" name="object 2">
            <a:extLst>
              <a:ext uri="{FF2B5EF4-FFF2-40B4-BE49-F238E27FC236}">
                <a16:creationId xmlns:a16="http://schemas.microsoft.com/office/drawing/2014/main" id="{C19938FD-A8C0-6972-E98B-02171620098F}"/>
              </a:ext>
            </a:extLst>
          </p:cNvPr>
          <p:cNvSpPr txBox="1"/>
          <p:nvPr/>
        </p:nvSpPr>
        <p:spPr>
          <a:xfrm>
            <a:off x="2260146" y="5422014"/>
            <a:ext cx="2026545" cy="128689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ja-JP" altLang="en-US" sz="800" b="1">
                <a:solidFill>
                  <a:srgbClr val="FFFFFF"/>
                </a:solidFill>
                <a:latin typeface="+mj-ea"/>
                <a:cs typeface="Kozuka Gothic Pr6N"/>
              </a:rPr>
              <a:t>カラーバリエーション</a:t>
            </a:r>
            <a:endParaRPr lang="ja-JP" altLang="en-US" sz="800" b="1" dirty="0">
              <a:latin typeface="+mj-ea"/>
              <a:cs typeface="Kozuka Gothic Pr6N"/>
            </a:endParaRPr>
          </a:p>
        </p:txBody>
      </p:sp>
      <p:sp>
        <p:nvSpPr>
          <p:cNvPr id="199" name="bg object 24">
            <a:extLst>
              <a:ext uri="{FF2B5EF4-FFF2-40B4-BE49-F238E27FC236}">
                <a16:creationId xmlns:a16="http://schemas.microsoft.com/office/drawing/2014/main" id="{BBC210E4-7F45-5815-2715-44D46B9292B6}"/>
              </a:ext>
            </a:extLst>
          </p:cNvPr>
          <p:cNvSpPr/>
          <p:nvPr/>
        </p:nvSpPr>
        <p:spPr>
          <a:xfrm>
            <a:off x="4394956" y="4115107"/>
            <a:ext cx="5370836" cy="2550970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5590BF-5C8D-7BAC-89A5-AB88E1889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006" y="692034"/>
            <a:ext cx="4122504" cy="397042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A8411E-CA0F-D499-5FDB-33EBAEBC31A9}"/>
              </a:ext>
            </a:extLst>
          </p:cNvPr>
          <p:cNvSpPr txBox="1"/>
          <p:nvPr/>
        </p:nvSpPr>
        <p:spPr>
          <a:xfrm>
            <a:off x="2464964" y="5173944"/>
            <a:ext cx="18496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500" dirty="0"/>
              <a:t>※</a:t>
            </a:r>
            <a:r>
              <a:rPr lang="ja-JP" altLang="en-US" sz="500"/>
              <a:t>「乾太くん」は東京ガス株式会社の登録商標です。</a:t>
            </a: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DF6DCD47-5AEE-A852-0E8A-87B785C2E5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95" y="4801523"/>
            <a:ext cx="1112379" cy="1338792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C88517E9-934A-403F-7E2F-A6682BAF01F6}"/>
              </a:ext>
            </a:extLst>
          </p:cNvPr>
          <p:cNvSpPr txBox="1"/>
          <p:nvPr/>
        </p:nvSpPr>
        <p:spPr>
          <a:xfrm>
            <a:off x="4528262" y="4937964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ミドルタイプ </a:t>
            </a:r>
            <a:r>
              <a:rPr lang="en-US" altLang="ja-JP" sz="600" dirty="0"/>
              <a:t>W775</a:t>
            </a:r>
            <a:endParaRPr lang="ja-JP" altLang="en-US" sz="60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336E182-1D58-C231-E712-0FB79E539A17}"/>
              </a:ext>
            </a:extLst>
          </p:cNvPr>
          <p:cNvSpPr txBox="1"/>
          <p:nvPr/>
        </p:nvSpPr>
        <p:spPr>
          <a:xfrm>
            <a:off x="6788455" y="4676261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ハイタイプ </a:t>
            </a:r>
            <a:r>
              <a:rPr lang="en-US" altLang="ja-JP" sz="600" dirty="0"/>
              <a:t>W865</a:t>
            </a:r>
            <a:endParaRPr lang="ja-JP" altLang="en-US" sz="600"/>
          </a:p>
        </p:txBody>
      </p:sp>
      <p:pic>
        <p:nvPicPr>
          <p:cNvPr id="134" name="図 133">
            <a:extLst>
              <a:ext uri="{FF2B5EF4-FFF2-40B4-BE49-F238E27FC236}">
                <a16:creationId xmlns:a16="http://schemas.microsoft.com/office/drawing/2014/main" id="{A0D4F6A2-CB6E-E323-874C-34F241E790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38" y="4700268"/>
            <a:ext cx="1754581" cy="874190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EBC903AA-A1BF-C579-EDA2-B0FA510C83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89" y="5692064"/>
            <a:ext cx="1754581" cy="874190"/>
          </a:xfrm>
          <a:prstGeom prst="rect">
            <a:avLst/>
          </a:prstGeom>
        </p:spPr>
      </p:pic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AD1C2997-AE43-B219-7B74-2ED2FF59BA3B}"/>
              </a:ext>
            </a:extLst>
          </p:cNvPr>
          <p:cNvSpPr txBox="1"/>
          <p:nvPr/>
        </p:nvSpPr>
        <p:spPr>
          <a:xfrm>
            <a:off x="7913626" y="4567891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ミドルタイプ </a:t>
            </a:r>
            <a:r>
              <a:rPr lang="en-US" altLang="ja-JP" sz="600" dirty="0"/>
              <a:t>W775</a:t>
            </a:r>
            <a:endParaRPr lang="ja-JP" altLang="en-US" sz="60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B4C714F1-71BF-6F26-AD2E-76E0666E50D8}"/>
              </a:ext>
            </a:extLst>
          </p:cNvPr>
          <p:cNvSpPr txBox="1"/>
          <p:nvPr/>
        </p:nvSpPr>
        <p:spPr>
          <a:xfrm>
            <a:off x="8747021" y="4567891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ハイタイプ </a:t>
            </a:r>
            <a:r>
              <a:rPr lang="en-US" altLang="ja-JP" sz="600" dirty="0"/>
              <a:t>W775</a:t>
            </a:r>
            <a:endParaRPr lang="ja-JP" altLang="en-US" sz="600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11030C98-D282-7CAC-2376-4F1F3FE4B07D}"/>
              </a:ext>
            </a:extLst>
          </p:cNvPr>
          <p:cNvSpPr txBox="1"/>
          <p:nvPr/>
        </p:nvSpPr>
        <p:spPr>
          <a:xfrm>
            <a:off x="8495661" y="5569675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ハイタイプ </a:t>
            </a:r>
            <a:r>
              <a:rPr lang="en-US" altLang="ja-JP" sz="600" dirty="0"/>
              <a:t>W865</a:t>
            </a:r>
            <a:endParaRPr lang="ja-JP" altLang="en-US" sz="600"/>
          </a:p>
        </p:txBody>
      </p:sp>
      <p:sp>
        <p:nvSpPr>
          <p:cNvPr id="141" name="object 52">
            <a:extLst>
              <a:ext uri="{FF2B5EF4-FFF2-40B4-BE49-F238E27FC236}">
                <a16:creationId xmlns:a16="http://schemas.microsoft.com/office/drawing/2014/main" id="{409A564B-99F3-2921-8E07-87B603C36493}"/>
              </a:ext>
            </a:extLst>
          </p:cNvPr>
          <p:cNvSpPr/>
          <p:nvPr/>
        </p:nvSpPr>
        <p:spPr>
          <a:xfrm>
            <a:off x="7883973" y="4351532"/>
            <a:ext cx="45719" cy="2183104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8ED8D63-5FD9-267F-5271-19F9504959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50" y="4829618"/>
            <a:ext cx="1181286" cy="1338791"/>
          </a:xfrm>
          <a:prstGeom prst="rect">
            <a:avLst/>
          </a:prstGeom>
        </p:spPr>
      </p:pic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B63CCE31-FF94-36E1-E8EF-77E9E06C72E3}"/>
              </a:ext>
            </a:extLst>
          </p:cNvPr>
          <p:cNvSpPr txBox="1"/>
          <p:nvPr/>
        </p:nvSpPr>
        <p:spPr>
          <a:xfrm>
            <a:off x="5647125" y="4693782"/>
            <a:ext cx="1066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/>
              <a:t>ハイタイプ </a:t>
            </a:r>
            <a:r>
              <a:rPr lang="en-US" altLang="ja-JP" sz="600" dirty="0"/>
              <a:t>W775</a:t>
            </a:r>
            <a:endParaRPr lang="ja-JP" altLang="en-US" sz="60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C5ECF36-531D-08EE-B0A8-0D535379C2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70" y="5107590"/>
            <a:ext cx="1112379" cy="1053314"/>
          </a:xfrm>
          <a:prstGeom prst="rect">
            <a:avLst/>
          </a:prstGeom>
        </p:spPr>
      </p:pic>
      <p:pic>
        <p:nvPicPr>
          <p:cNvPr id="148" name="図 147">
            <a:extLst>
              <a:ext uri="{FF2B5EF4-FFF2-40B4-BE49-F238E27FC236}">
                <a16:creationId xmlns:a16="http://schemas.microsoft.com/office/drawing/2014/main" id="{41852B21-71F2-52C3-C33C-5A83315E33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4714" y="1127646"/>
            <a:ext cx="1263701" cy="871023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E8ABA7A7-9255-F422-0730-72306CABB0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1712" y="1449430"/>
            <a:ext cx="1448212" cy="2261742"/>
          </a:xfrm>
          <a:prstGeom prst="rect">
            <a:avLst/>
          </a:prstGeom>
        </p:spPr>
      </p:pic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47600BD3-7ACF-13C0-4A26-C80828F7B731}"/>
              </a:ext>
            </a:extLst>
          </p:cNvPr>
          <p:cNvSpPr txBox="1"/>
          <p:nvPr/>
        </p:nvSpPr>
        <p:spPr>
          <a:xfrm>
            <a:off x="6762750" y="92140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　W775用・W865用</a:t>
            </a:r>
            <a:r>
              <a:rPr lang="en-US" altLang="ja-JP" sz="700" dirty="0"/>
              <a:t> </a:t>
            </a:r>
            <a:r>
              <a:rPr lang="en-US" altLang="ja-JP" sz="500" dirty="0"/>
              <a:t>※</a:t>
            </a:r>
            <a:r>
              <a:rPr lang="ja-JP" altLang="en-US" sz="500"/>
              <a:t>許容荷重（均等荷重）</a:t>
            </a:r>
            <a:r>
              <a:rPr lang="en-US" altLang="ja-JP" sz="500" dirty="0"/>
              <a:t>60kg</a:t>
            </a:r>
            <a:endParaRPr lang="ja-JP" altLang="en-US" sz="700"/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D3D123BD-76A3-0DC1-7EFD-6C87A18B9C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4715" y="2685867"/>
            <a:ext cx="1269494" cy="88503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26D7D572-3D2E-F1E3-3CC7-10F06F8353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2588" y="2685868"/>
            <a:ext cx="1269495" cy="88503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25C05810-D2DA-A1C2-D909-7A2642CC8F0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2588" y="1133891"/>
            <a:ext cx="1263700" cy="872824"/>
          </a:xfrm>
          <a:prstGeom prst="rect">
            <a:avLst/>
          </a:prstGeom>
        </p:spPr>
      </p:pic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9A20D404-03B0-EE9B-34B9-FB1B89CD10C5}"/>
              </a:ext>
            </a:extLst>
          </p:cNvPr>
          <p:cNvSpPr txBox="1"/>
          <p:nvPr/>
        </p:nvSpPr>
        <p:spPr>
          <a:xfrm>
            <a:off x="6762750" y="248803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側板　</a:t>
            </a:r>
            <a:r>
              <a:rPr lang="en-US" altLang="ja-JP" sz="700" dirty="0"/>
              <a:t>H880</a:t>
            </a:r>
            <a:r>
              <a:rPr lang="ja-JP" altLang="en-US" sz="700"/>
              <a:t>用・</a:t>
            </a:r>
            <a:r>
              <a:rPr lang="en-US" altLang="ja-JP" sz="700" dirty="0"/>
              <a:t>H1500</a:t>
            </a:r>
            <a:r>
              <a:rPr lang="ja-JP" altLang="en-US" sz="700"/>
              <a:t>用</a:t>
            </a:r>
          </a:p>
        </p:txBody>
      </p:sp>
      <p:sp>
        <p:nvSpPr>
          <p:cNvPr id="183" name="object 190">
            <a:extLst>
              <a:ext uri="{FF2B5EF4-FFF2-40B4-BE49-F238E27FC236}">
                <a16:creationId xmlns:a16="http://schemas.microsoft.com/office/drawing/2014/main" id="{7963F2BE-5652-47FB-2717-E41242829B31}"/>
              </a:ext>
            </a:extLst>
          </p:cNvPr>
          <p:cNvSpPr txBox="1"/>
          <p:nvPr/>
        </p:nvSpPr>
        <p:spPr>
          <a:xfrm>
            <a:off x="6844577" y="1995833"/>
            <a:ext cx="1397801" cy="31803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天板には、乾太くん（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5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機種）に対応した固定用穴加工済。防火上必要な離隔距離（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45mm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以上）に配慮しています。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84" name="object 190">
            <a:extLst>
              <a:ext uri="{FF2B5EF4-FFF2-40B4-BE49-F238E27FC236}">
                <a16:creationId xmlns:a16="http://schemas.microsoft.com/office/drawing/2014/main" id="{126B8767-4EBD-3456-5A9B-811B6F21F519}"/>
              </a:ext>
            </a:extLst>
          </p:cNvPr>
          <p:cNvSpPr txBox="1"/>
          <p:nvPr/>
        </p:nvSpPr>
        <p:spPr>
          <a:xfrm>
            <a:off x="8266035" y="1995833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乾太くん設置後でも作業しやすいよう通線穴は左右２箇所に設置。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93" name="object 190">
            <a:extLst>
              <a:ext uri="{FF2B5EF4-FFF2-40B4-BE49-F238E27FC236}">
                <a16:creationId xmlns:a16="http://schemas.microsoft.com/office/drawing/2014/main" id="{362ABB14-4C62-A950-4E81-AF696E8DF4C4}"/>
              </a:ext>
            </a:extLst>
          </p:cNvPr>
          <p:cNvSpPr txBox="1"/>
          <p:nvPr/>
        </p:nvSpPr>
        <p:spPr>
          <a:xfrm>
            <a:off x="6844577" y="3564187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側板には幅木避け加工済。</a:t>
            </a:r>
          </a:p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背面の壁に寄せやすくしています。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94" name="object 190">
            <a:extLst>
              <a:ext uri="{FF2B5EF4-FFF2-40B4-BE49-F238E27FC236}">
                <a16:creationId xmlns:a16="http://schemas.microsoft.com/office/drawing/2014/main" id="{2D8C7592-90A2-D017-4283-8F2DD9C77D67}"/>
              </a:ext>
            </a:extLst>
          </p:cNvPr>
          <p:cNvSpPr txBox="1"/>
          <p:nvPr/>
        </p:nvSpPr>
        <p:spPr>
          <a:xfrm>
            <a:off x="8266035" y="3564187"/>
            <a:ext cx="1600148" cy="364202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防水パンの使用も配慮しています。</a:t>
            </a:r>
          </a:p>
          <a:p>
            <a:pPr marL="1270" marR="133350" indent="8890"/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防水パンと洗濯機の組み合わせにより洗濯機の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フタがユニットに接触したり開閉に支障が出る場合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があります。</a:t>
            </a:r>
            <a:endParaRPr sz="500" dirty="0">
              <a:latin typeface="MS PGothic Regular"/>
              <a:cs typeface="A-OTF Gothic BBB Pro"/>
            </a:endParaRPr>
          </a:p>
        </p:txBody>
      </p:sp>
      <p:sp>
        <p:nvSpPr>
          <p:cNvPr id="195" name="object 52">
            <a:extLst>
              <a:ext uri="{FF2B5EF4-FFF2-40B4-BE49-F238E27FC236}">
                <a16:creationId xmlns:a16="http://schemas.microsoft.com/office/drawing/2014/main" id="{B97918F1-B65B-CCD8-3B9F-07AD56759B68}"/>
              </a:ext>
            </a:extLst>
          </p:cNvPr>
          <p:cNvSpPr/>
          <p:nvPr/>
        </p:nvSpPr>
        <p:spPr>
          <a:xfrm flipH="1">
            <a:off x="5623444" y="1020151"/>
            <a:ext cx="62101" cy="528449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52">
            <a:extLst>
              <a:ext uri="{FF2B5EF4-FFF2-40B4-BE49-F238E27FC236}">
                <a16:creationId xmlns:a16="http://schemas.microsoft.com/office/drawing/2014/main" id="{32CDA0C9-697A-35A0-98DC-9C14D8A73FFA}"/>
              </a:ext>
            </a:extLst>
          </p:cNvPr>
          <p:cNvSpPr/>
          <p:nvPr/>
        </p:nvSpPr>
        <p:spPr>
          <a:xfrm rot="5400000" flipH="1">
            <a:off x="6205886" y="437582"/>
            <a:ext cx="62228" cy="110291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52">
            <a:extLst>
              <a:ext uri="{FF2B5EF4-FFF2-40B4-BE49-F238E27FC236}">
                <a16:creationId xmlns:a16="http://schemas.microsoft.com/office/drawing/2014/main" id="{38C03E39-2B9C-2D3C-41E7-C60E2FE39E69}"/>
              </a:ext>
            </a:extLst>
          </p:cNvPr>
          <p:cNvSpPr/>
          <p:nvPr/>
        </p:nvSpPr>
        <p:spPr>
          <a:xfrm rot="5400000" flipH="1">
            <a:off x="6296814" y="2088742"/>
            <a:ext cx="62227" cy="921055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0225B664-C88C-6D68-6D3B-C14ECF2ED4CF}"/>
              </a:ext>
            </a:extLst>
          </p:cNvPr>
          <p:cNvSpPr txBox="1"/>
          <p:nvPr/>
        </p:nvSpPr>
        <p:spPr>
          <a:xfrm>
            <a:off x="4781521" y="970269"/>
            <a:ext cx="6718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天板補強桟</a:t>
            </a:r>
          </a:p>
        </p:txBody>
      </p:sp>
      <p:sp>
        <p:nvSpPr>
          <p:cNvPr id="206" name="object 52">
            <a:extLst>
              <a:ext uri="{FF2B5EF4-FFF2-40B4-BE49-F238E27FC236}">
                <a16:creationId xmlns:a16="http://schemas.microsoft.com/office/drawing/2014/main" id="{497814B7-99DB-022F-97CF-5830437F510B}"/>
              </a:ext>
            </a:extLst>
          </p:cNvPr>
          <p:cNvSpPr/>
          <p:nvPr/>
        </p:nvSpPr>
        <p:spPr>
          <a:xfrm flipH="1">
            <a:off x="4966104" y="1151706"/>
            <a:ext cx="62100" cy="467847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52">
            <a:extLst>
              <a:ext uri="{FF2B5EF4-FFF2-40B4-BE49-F238E27FC236}">
                <a16:creationId xmlns:a16="http://schemas.microsoft.com/office/drawing/2014/main" id="{0BC73F9D-2A4A-6BE8-B6C8-FBE3A24B251E}"/>
              </a:ext>
            </a:extLst>
          </p:cNvPr>
          <p:cNvSpPr/>
          <p:nvPr/>
        </p:nvSpPr>
        <p:spPr>
          <a:xfrm flipH="1">
            <a:off x="5535206" y="2890984"/>
            <a:ext cx="45719" cy="788644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52">
            <a:extLst>
              <a:ext uri="{FF2B5EF4-FFF2-40B4-BE49-F238E27FC236}">
                <a16:creationId xmlns:a16="http://schemas.microsoft.com/office/drawing/2014/main" id="{6A5A849E-39C6-951A-0CEE-FC8B43090A79}"/>
              </a:ext>
            </a:extLst>
          </p:cNvPr>
          <p:cNvSpPr/>
          <p:nvPr/>
        </p:nvSpPr>
        <p:spPr>
          <a:xfrm>
            <a:off x="4920385" y="3349309"/>
            <a:ext cx="45719" cy="314373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1E40D516-0E46-F9C0-7752-544F6F2AEA35}"/>
              </a:ext>
            </a:extLst>
          </p:cNvPr>
          <p:cNvSpPr txBox="1"/>
          <p:nvPr/>
        </p:nvSpPr>
        <p:spPr>
          <a:xfrm>
            <a:off x="4641763" y="3653816"/>
            <a:ext cx="886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足元金具</a:t>
            </a:r>
          </a:p>
          <a:p>
            <a:r>
              <a:rPr lang="ja-JP" altLang="en-US" sz="700"/>
              <a:t>（左右 各</a:t>
            </a:r>
            <a:r>
              <a:rPr lang="en-US" altLang="ja-JP" sz="700" dirty="0"/>
              <a:t>1</a:t>
            </a:r>
            <a:r>
              <a:rPr lang="ja-JP" altLang="en-US" sz="700"/>
              <a:t>箇所）</a:t>
            </a:r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901383B2-6203-0A16-CF6A-4D3083D4FBC7}"/>
              </a:ext>
            </a:extLst>
          </p:cNvPr>
          <p:cNvSpPr txBox="1"/>
          <p:nvPr/>
        </p:nvSpPr>
        <p:spPr>
          <a:xfrm>
            <a:off x="5339964" y="3675103"/>
            <a:ext cx="1254999" cy="205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後ろ桟（背面壁との固定用）</a:t>
            </a:r>
          </a:p>
        </p:txBody>
      </p:sp>
      <p:pic>
        <p:nvPicPr>
          <p:cNvPr id="212" name="図 211">
            <a:extLst>
              <a:ext uri="{FF2B5EF4-FFF2-40B4-BE49-F238E27FC236}">
                <a16:creationId xmlns:a16="http://schemas.microsoft.com/office/drawing/2014/main" id="{4BD434A3-3E28-AA1F-9CAD-DBB7921C5F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006" y="5408137"/>
            <a:ext cx="1952932" cy="1237381"/>
          </a:xfrm>
          <a:prstGeom prst="rect">
            <a:avLst/>
          </a:prstGeom>
        </p:spPr>
      </p:pic>
      <p:grpSp>
        <p:nvGrpSpPr>
          <p:cNvPr id="228" name="グループ化 227">
            <a:extLst>
              <a:ext uri="{FF2B5EF4-FFF2-40B4-BE49-F238E27FC236}">
                <a16:creationId xmlns:a16="http://schemas.microsoft.com/office/drawing/2014/main" id="{E2C1B579-3314-F5E0-5E68-6B169DD97ECA}"/>
              </a:ext>
            </a:extLst>
          </p:cNvPr>
          <p:cNvGrpSpPr/>
          <p:nvPr/>
        </p:nvGrpSpPr>
        <p:grpSpPr>
          <a:xfrm>
            <a:off x="7268136" y="2753943"/>
            <a:ext cx="645490" cy="517035"/>
            <a:chOff x="7268136" y="2753943"/>
            <a:chExt cx="645490" cy="517035"/>
          </a:xfrm>
        </p:grpSpPr>
        <p:sp>
          <p:nvSpPr>
            <p:cNvPr id="221" name="object 190">
              <a:extLst>
                <a:ext uri="{FF2B5EF4-FFF2-40B4-BE49-F238E27FC236}">
                  <a16:creationId xmlns:a16="http://schemas.microsoft.com/office/drawing/2014/main" id="{BA990457-883D-DE2C-5164-AE1B0A4E71A0}"/>
                </a:ext>
              </a:extLst>
            </p:cNvPr>
            <p:cNvSpPr txBox="1"/>
            <p:nvPr/>
          </p:nvSpPr>
          <p:spPr>
            <a:xfrm>
              <a:off x="7476874" y="2753943"/>
              <a:ext cx="436752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10mm</a:t>
              </a:r>
              <a:endParaRPr sz="600" dirty="0">
                <a:latin typeface="+mn-ea"/>
                <a:cs typeface="A-OTF Gothic BBB Pro"/>
              </a:endParaRPr>
            </a:p>
          </p:txBody>
        </p:sp>
        <p:sp>
          <p:nvSpPr>
            <p:cNvPr id="223" name="object 190">
              <a:extLst>
                <a:ext uri="{FF2B5EF4-FFF2-40B4-BE49-F238E27FC236}">
                  <a16:creationId xmlns:a16="http://schemas.microsoft.com/office/drawing/2014/main" id="{36D064A9-B7A6-BC80-C01F-C3817365FC81}"/>
                </a:ext>
              </a:extLst>
            </p:cNvPr>
            <p:cNvSpPr txBox="1"/>
            <p:nvPr/>
          </p:nvSpPr>
          <p:spPr>
            <a:xfrm>
              <a:off x="7268136" y="3013945"/>
              <a:ext cx="430867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95mm</a:t>
              </a:r>
              <a:endParaRPr sz="600" dirty="0">
                <a:latin typeface="+mn-ea"/>
                <a:cs typeface="A-OTF Gothic BBB Pro"/>
              </a:endParaRPr>
            </a:p>
          </p:txBody>
        </p:sp>
        <p:pic>
          <p:nvPicPr>
            <p:cNvPr id="227" name="図 226">
              <a:extLst>
                <a:ext uri="{FF2B5EF4-FFF2-40B4-BE49-F238E27FC236}">
                  <a16:creationId xmlns:a16="http://schemas.microsoft.com/office/drawing/2014/main" id="{9408B843-F748-03DB-8455-F78C9D983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64379" y="2882814"/>
              <a:ext cx="98806" cy="388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86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4CCE8-5C02-D09A-1200-93B8765CC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BCB85CF-010E-E3A4-9214-E04EC05DDC87}"/>
              </a:ext>
            </a:extLst>
          </p:cNvPr>
          <p:cNvSpPr txBox="1"/>
          <p:nvPr/>
        </p:nvSpPr>
        <p:spPr>
          <a:xfrm>
            <a:off x="4382020" y="692035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カ</a:t>
            </a:r>
            <a:r>
              <a:rPr sz="800" b="1" spc="-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ラ</a:t>
            </a:r>
            <a:r>
              <a:rPr sz="800" b="1" spc="-1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バ</a:t>
            </a:r>
            <a:r>
              <a:rPr sz="800" b="1" spc="-114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リ</a:t>
            </a:r>
            <a:r>
              <a:rPr sz="800" b="1" spc="-3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エ</a:t>
            </a:r>
            <a:r>
              <a:rPr sz="800" b="1" spc="-5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1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シ</a:t>
            </a:r>
            <a:r>
              <a:rPr sz="800" b="1" spc="-15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ョ</a:t>
            </a:r>
            <a:r>
              <a:rPr sz="800" b="1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ン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222" name="bg object 24">
            <a:extLst>
              <a:ext uri="{FF2B5EF4-FFF2-40B4-BE49-F238E27FC236}">
                <a16:creationId xmlns:a16="http://schemas.microsoft.com/office/drawing/2014/main" id="{E814707E-E3C2-453D-DBC9-3D84AE421C7C}"/>
              </a:ext>
            </a:extLst>
          </p:cNvPr>
          <p:cNvSpPr/>
          <p:nvPr/>
        </p:nvSpPr>
        <p:spPr>
          <a:xfrm>
            <a:off x="4375670" y="692036"/>
            <a:ext cx="5400675" cy="751903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2">
            <a:extLst>
              <a:ext uri="{FF2B5EF4-FFF2-40B4-BE49-F238E27FC236}">
                <a16:creationId xmlns:a16="http://schemas.microsoft.com/office/drawing/2014/main" id="{E539E1F0-B7EE-4BF8-C39B-A6DE2121FFEE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AF3653F-6D31-7FF1-1971-6F46299A4A23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B663BE4-58FA-60D0-5E46-97DD57C70315}"/>
              </a:ext>
            </a:extLst>
          </p:cNvPr>
          <p:cNvSpPr txBox="1"/>
          <p:nvPr/>
        </p:nvSpPr>
        <p:spPr>
          <a:xfrm>
            <a:off x="257299" y="5008612"/>
            <a:ext cx="36322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PLAN No.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1EFCFF2-764A-820C-BD84-0F66AB4DFA95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8843DFCF-DD46-EE4A-F3CD-F674C7ABE3F6}"/>
              </a:ext>
            </a:extLst>
          </p:cNvPr>
          <p:cNvSpPr txBox="1"/>
          <p:nvPr/>
        </p:nvSpPr>
        <p:spPr>
          <a:xfrm>
            <a:off x="244276" y="5096805"/>
            <a:ext cx="239587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KS</a:t>
            </a:r>
            <a:r>
              <a:rPr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01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778 × 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1500 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奥行</a:t>
            </a:r>
            <a:r>
              <a:rPr lang="en-US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653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］</a:t>
            </a:r>
            <a:endParaRPr sz="600" spc="3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555"/>
              </a:spcBef>
              <a:buChar char="■"/>
              <a:tabLst>
                <a:tab pos="136525" algn="l"/>
              </a:tabLst>
            </a:pP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色柄： イデアオーク柄（</a:t>
            </a:r>
            <a:r>
              <a:rPr lang="en-US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EV）</a:t>
            </a:r>
          </a:p>
          <a:p>
            <a:pPr marL="18415">
              <a:lnSpc>
                <a:spcPct val="100000"/>
              </a:lnSpc>
              <a:spcBef>
                <a:spcPts val="555"/>
              </a:spcBef>
              <a:tabLst>
                <a:tab pos="136525" algn="l"/>
              </a:tabLst>
            </a:pP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9050">
              <a:lnSpc>
                <a:spcPct val="100000"/>
              </a:lnSpc>
            </a:pPr>
            <a:r>
              <a:rPr sz="6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0795">
              <a:lnSpc>
                <a:spcPct val="100000"/>
              </a:lnSpc>
              <a:spcBef>
                <a:spcPts val="10"/>
              </a:spcBef>
            </a:pPr>
            <a:r>
              <a:rPr lang="en-US" altLang="ja-JP" sz="1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153,000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lang="ja-JP" altLang="en-US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85820423-C51E-7065-514D-9D217B475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　衣類乾燥機収納台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5B2AEC18-F1DA-BA9D-60CB-6D50E1213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洗濯機と乾燥機専用の収納台で省スペース化。</a:t>
            </a:r>
          </a:p>
          <a:p>
            <a:r>
              <a:rPr lang="ja-JP" altLang="en-US" sz="1100"/>
              <a:t>限られたスペースでも、家事効率を高めた空間に。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581E9E99-B452-137A-4D0B-3D79D21B51CB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［洗面・脱衣室］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949F96F8-8D6F-D68B-4C54-8AD410954B1C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7B2E08-789A-E184-311D-1C2F0C651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396" y="692035"/>
            <a:ext cx="3575499" cy="3443595"/>
          </a:xfrm>
          <a:prstGeom prst="rect">
            <a:avLst/>
          </a:prstGeom>
        </p:spPr>
      </p:pic>
      <p:pic>
        <p:nvPicPr>
          <p:cNvPr id="6" name="object 22">
            <a:extLst>
              <a:ext uri="{FF2B5EF4-FFF2-40B4-BE49-F238E27FC236}">
                <a16:creationId xmlns:a16="http://schemas.microsoft.com/office/drawing/2014/main" id="{D753DD57-E4C8-EDCF-FD93-33DD4103B14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64" y="899611"/>
            <a:ext cx="536204" cy="271234"/>
          </a:xfrm>
          <a:prstGeom prst="rect">
            <a:avLst/>
          </a:prstGeom>
        </p:spPr>
      </p:pic>
      <p:sp>
        <p:nvSpPr>
          <p:cNvPr id="7" name="object 23">
            <a:extLst>
              <a:ext uri="{FF2B5EF4-FFF2-40B4-BE49-F238E27FC236}">
                <a16:creationId xmlns:a16="http://schemas.microsoft.com/office/drawing/2014/main" id="{E14FBA44-5F79-22F1-B64C-A3E46D7EC36A}"/>
              </a:ext>
            </a:extLst>
          </p:cNvPr>
          <p:cNvSpPr txBox="1"/>
          <p:nvPr/>
        </p:nvSpPr>
        <p:spPr>
          <a:xfrm>
            <a:off x="4439981" y="1162580"/>
            <a:ext cx="683417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40"/>
              </a:spcBef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ウォールナット柄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674370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［TY］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8" name="object 42">
            <a:extLst>
              <a:ext uri="{FF2B5EF4-FFF2-40B4-BE49-F238E27FC236}">
                <a16:creationId xmlns:a16="http://schemas.microsoft.com/office/drawing/2014/main" id="{76401D88-B211-8059-5710-8E8CC3BC1B6E}"/>
              </a:ext>
            </a:extLst>
          </p:cNvPr>
          <p:cNvGrpSpPr/>
          <p:nvPr/>
        </p:nvGrpSpPr>
        <p:grpSpPr>
          <a:xfrm>
            <a:off x="6256878" y="892768"/>
            <a:ext cx="530019" cy="266675"/>
            <a:chOff x="5820041" y="1776666"/>
            <a:chExt cx="623570" cy="327660"/>
          </a:xfrm>
        </p:grpSpPr>
        <p:pic>
          <p:nvPicPr>
            <p:cNvPr id="35" name="object 43">
              <a:extLst>
                <a:ext uri="{FF2B5EF4-FFF2-40B4-BE49-F238E27FC236}">
                  <a16:creationId xmlns:a16="http://schemas.microsoft.com/office/drawing/2014/main" id="{22962A8F-CFF8-4060-A761-2F378C2A443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216" y="1779841"/>
              <a:ext cx="616597" cy="320967"/>
            </a:xfrm>
            <a:prstGeom prst="rect">
              <a:avLst/>
            </a:prstGeom>
          </p:spPr>
        </p:pic>
        <p:sp>
          <p:nvSpPr>
            <p:cNvPr id="52" name="object 44">
              <a:extLst>
                <a:ext uri="{FF2B5EF4-FFF2-40B4-BE49-F238E27FC236}">
                  <a16:creationId xmlns:a16="http://schemas.microsoft.com/office/drawing/2014/main" id="{397D6180-DCC2-D4D3-EC85-82B4F226BAFD}"/>
                </a:ext>
              </a:extLst>
            </p:cNvPr>
            <p:cNvSpPr/>
            <p:nvPr/>
          </p:nvSpPr>
          <p:spPr>
            <a:xfrm>
              <a:off x="5823216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45">
            <a:extLst>
              <a:ext uri="{FF2B5EF4-FFF2-40B4-BE49-F238E27FC236}">
                <a16:creationId xmlns:a16="http://schemas.microsoft.com/office/drawing/2014/main" id="{B3BB1F60-5312-FA6C-F41C-61E34C129955}"/>
              </a:ext>
            </a:extLst>
          </p:cNvPr>
          <p:cNvSpPr txBox="1"/>
          <p:nvPr/>
        </p:nvSpPr>
        <p:spPr>
          <a:xfrm>
            <a:off x="6206974" y="1150545"/>
            <a:ext cx="66174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0"/>
              </a:spcBef>
            </a:pP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05" dirty="0">
                <a:solidFill>
                  <a:srgbClr val="231F20"/>
                </a:solidFill>
                <a:latin typeface="MS PGothic Regular"/>
                <a:cs typeface="A-OTF Gothic BBB Pro"/>
              </a:rPr>
              <a:t>ア</a:t>
            </a:r>
            <a:r>
              <a:rPr sz="550" spc="-160" dirty="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100" dirty="0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50" spc="-65" dirty="0">
                <a:solidFill>
                  <a:srgbClr val="231F20"/>
                </a:solidFill>
                <a:latin typeface="MS PGothic Regular"/>
                <a:cs typeface="A-OTF Gothic BBB Pro"/>
              </a:rPr>
              <a:t>ュ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［GY］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10" name="object 46">
            <a:extLst>
              <a:ext uri="{FF2B5EF4-FFF2-40B4-BE49-F238E27FC236}">
                <a16:creationId xmlns:a16="http://schemas.microsoft.com/office/drawing/2014/main" id="{03D32151-2479-1B36-6918-C17DBFF8F64B}"/>
              </a:ext>
            </a:extLst>
          </p:cNvPr>
          <p:cNvGrpSpPr/>
          <p:nvPr/>
        </p:nvGrpSpPr>
        <p:grpSpPr>
          <a:xfrm>
            <a:off x="6868286" y="891433"/>
            <a:ext cx="512127" cy="269102"/>
            <a:chOff x="6481788" y="1776666"/>
            <a:chExt cx="623570" cy="327660"/>
          </a:xfrm>
        </p:grpSpPr>
        <p:pic>
          <p:nvPicPr>
            <p:cNvPr id="33" name="object 47">
              <a:extLst>
                <a:ext uri="{FF2B5EF4-FFF2-40B4-BE49-F238E27FC236}">
                  <a16:creationId xmlns:a16="http://schemas.microsoft.com/office/drawing/2014/main" id="{81B2C940-6475-8FFB-A972-EAEFB242774C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63" y="1779841"/>
              <a:ext cx="616597" cy="320967"/>
            </a:xfrm>
            <a:prstGeom prst="rect">
              <a:avLst/>
            </a:prstGeom>
          </p:spPr>
        </p:pic>
        <p:sp>
          <p:nvSpPr>
            <p:cNvPr id="34" name="object 48">
              <a:extLst>
                <a:ext uri="{FF2B5EF4-FFF2-40B4-BE49-F238E27FC236}">
                  <a16:creationId xmlns:a16="http://schemas.microsoft.com/office/drawing/2014/main" id="{940E45C6-CDA1-A61B-8264-D5EC783519E5}"/>
                </a:ext>
              </a:extLst>
            </p:cNvPr>
            <p:cNvSpPr/>
            <p:nvPr/>
          </p:nvSpPr>
          <p:spPr>
            <a:xfrm>
              <a:off x="6484963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49">
            <a:extLst>
              <a:ext uri="{FF2B5EF4-FFF2-40B4-BE49-F238E27FC236}">
                <a16:creationId xmlns:a16="http://schemas.microsoft.com/office/drawing/2014/main" id="{46225A57-1584-075C-D2BB-C6557AF8DE9B}"/>
              </a:ext>
            </a:extLst>
          </p:cNvPr>
          <p:cNvSpPr txBox="1"/>
          <p:nvPr/>
        </p:nvSpPr>
        <p:spPr>
          <a:xfrm>
            <a:off x="6822459" y="1153182"/>
            <a:ext cx="727764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し</a:t>
            </a:r>
            <a:r>
              <a:rPr sz="550" spc="-170" dirty="0">
                <a:solidFill>
                  <a:srgbClr val="231F20"/>
                </a:solidFill>
                <a:latin typeface="MS PGothic Regular"/>
                <a:cs typeface="A-OTF Gothic BBB Pro"/>
              </a:rPr>
              <a:t>っ</a:t>
            </a:r>
            <a:r>
              <a:rPr sz="550" spc="-155" dirty="0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60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［PY］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7F16CDB-9FE3-6026-B3EF-CC331260D54B}"/>
              </a:ext>
            </a:extLst>
          </p:cNvPr>
          <p:cNvGrpSpPr/>
          <p:nvPr/>
        </p:nvGrpSpPr>
        <p:grpSpPr>
          <a:xfrm>
            <a:off x="5611722" y="893145"/>
            <a:ext cx="723199" cy="467173"/>
            <a:chOff x="8401048" y="604286"/>
            <a:chExt cx="723199" cy="467173"/>
          </a:xfrm>
        </p:grpSpPr>
        <p:pic>
          <p:nvPicPr>
            <p:cNvPr id="30" name="object 33">
              <a:extLst>
                <a:ext uri="{FF2B5EF4-FFF2-40B4-BE49-F238E27FC236}">
                  <a16:creationId xmlns:a16="http://schemas.microsoft.com/office/drawing/2014/main" id="{9255D2CB-B52D-8ACE-564C-2EBB70508329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904" y="604286"/>
              <a:ext cx="510080" cy="270636"/>
            </a:xfrm>
            <a:prstGeom prst="rect">
              <a:avLst/>
            </a:prstGeom>
          </p:spPr>
        </p:pic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6390EF00-09E3-72BF-B248-9B2632AA29C1}"/>
                </a:ext>
              </a:extLst>
            </p:cNvPr>
            <p:cNvSpPr txBox="1"/>
            <p:nvPr/>
          </p:nvSpPr>
          <p:spPr>
            <a:xfrm>
              <a:off x="8401048" y="871404"/>
              <a:ext cx="723199" cy="200055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RV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4411FEF-3048-4F85-2223-D00E1B043B1C}"/>
              </a:ext>
            </a:extLst>
          </p:cNvPr>
          <p:cNvGrpSpPr/>
          <p:nvPr/>
        </p:nvGrpSpPr>
        <p:grpSpPr>
          <a:xfrm>
            <a:off x="5040502" y="893635"/>
            <a:ext cx="561007" cy="452119"/>
            <a:chOff x="6751947" y="1220360"/>
            <a:chExt cx="561007" cy="452119"/>
          </a:xfrm>
        </p:grpSpPr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35121D11-3D23-B73E-F01B-A4CCE369BA89}"/>
                </a:ext>
              </a:extLst>
            </p:cNvPr>
            <p:cNvSpPr txBox="1"/>
            <p:nvPr/>
          </p:nvSpPr>
          <p:spPr>
            <a:xfrm>
              <a:off x="6751947" y="1485248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イデアオーク柄</a:t>
              </a:r>
              <a:endParaRPr lang="ja-JP" altLang="en-US" sz="55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EV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6" name="object 34">
              <a:extLst>
                <a:ext uri="{FF2B5EF4-FFF2-40B4-BE49-F238E27FC236}">
                  <a16:creationId xmlns:a16="http://schemas.microsoft.com/office/drawing/2014/main" id="{B28B64BC-C0AF-1443-CA3E-4490D5A30799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737" y="1220360"/>
              <a:ext cx="516822" cy="275477"/>
            </a:xfrm>
            <a:prstGeom prst="rect">
              <a:avLst/>
            </a:prstGeom>
          </p:spPr>
        </p:pic>
      </p:grpSp>
      <p:sp>
        <p:nvSpPr>
          <p:cNvPr id="167" name="object 6">
            <a:extLst>
              <a:ext uri="{FF2B5EF4-FFF2-40B4-BE49-F238E27FC236}">
                <a16:creationId xmlns:a16="http://schemas.microsoft.com/office/drawing/2014/main" id="{00D448AE-8825-60FB-AF9C-89693A524A58}"/>
              </a:ext>
            </a:extLst>
          </p:cNvPr>
          <p:cNvSpPr txBox="1"/>
          <p:nvPr/>
        </p:nvSpPr>
        <p:spPr>
          <a:xfrm>
            <a:off x="4392029" y="4902666"/>
            <a:ext cx="538431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35">
                <a:solidFill>
                  <a:srgbClr val="FFFFFF"/>
                </a:solidFill>
                <a:latin typeface="MS PGothic Regular"/>
                <a:cs typeface="Kozuka Gothic Pr6N"/>
              </a:rPr>
              <a:t>ユニットサイズ</a:t>
            </a:r>
            <a:endParaRPr sz="800" b="1" dirty="0">
              <a:latin typeface="MS PGothic Regular"/>
              <a:cs typeface="Kozuka Gothic Pr6N"/>
            </a:endParaRPr>
          </a:p>
        </p:txBody>
      </p:sp>
      <p:sp>
        <p:nvSpPr>
          <p:cNvPr id="168" name="object 190">
            <a:extLst>
              <a:ext uri="{FF2B5EF4-FFF2-40B4-BE49-F238E27FC236}">
                <a16:creationId xmlns:a16="http://schemas.microsoft.com/office/drawing/2014/main" id="{850AD0CE-446E-462C-DB79-1958576E7636}"/>
              </a:ext>
            </a:extLst>
          </p:cNvPr>
          <p:cNvSpPr txBox="1"/>
          <p:nvPr/>
        </p:nvSpPr>
        <p:spPr>
          <a:xfrm>
            <a:off x="7083301" y="5058547"/>
            <a:ext cx="2535630" cy="1333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>
              <a:spcBef>
                <a:spcPts val="200"/>
              </a:spcBef>
            </a:pP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住宅のモジュールに合わせた幅設定です。（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壁厚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130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ｍｍ想定）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73" name="bg object 24">
            <a:extLst>
              <a:ext uri="{FF2B5EF4-FFF2-40B4-BE49-F238E27FC236}">
                <a16:creationId xmlns:a16="http://schemas.microsoft.com/office/drawing/2014/main" id="{3D85F28F-A5A1-3BCA-9FD9-1459881C8E83}"/>
              </a:ext>
            </a:extLst>
          </p:cNvPr>
          <p:cNvSpPr/>
          <p:nvPr/>
        </p:nvSpPr>
        <p:spPr>
          <a:xfrm>
            <a:off x="4394956" y="4905639"/>
            <a:ext cx="5370836" cy="1760437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図 182">
            <a:extLst>
              <a:ext uri="{FF2B5EF4-FFF2-40B4-BE49-F238E27FC236}">
                <a16:creationId xmlns:a16="http://schemas.microsoft.com/office/drawing/2014/main" id="{5F2FC860-FBB7-347E-DDDA-D08040DE94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62" y="5243612"/>
            <a:ext cx="2217551" cy="1104857"/>
          </a:xfrm>
          <a:prstGeom prst="rect">
            <a:avLst/>
          </a:prstGeom>
        </p:spPr>
      </p:pic>
      <p:sp>
        <p:nvSpPr>
          <p:cNvPr id="187" name="object 52">
            <a:extLst>
              <a:ext uri="{FF2B5EF4-FFF2-40B4-BE49-F238E27FC236}">
                <a16:creationId xmlns:a16="http://schemas.microsoft.com/office/drawing/2014/main" id="{86E6F4B5-442C-916D-D176-D4F9897CAC2E}"/>
              </a:ext>
            </a:extLst>
          </p:cNvPr>
          <p:cNvSpPr/>
          <p:nvPr/>
        </p:nvSpPr>
        <p:spPr>
          <a:xfrm>
            <a:off x="7034655" y="5103806"/>
            <a:ext cx="45719" cy="143083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8" name="図 187">
            <a:extLst>
              <a:ext uri="{FF2B5EF4-FFF2-40B4-BE49-F238E27FC236}">
                <a16:creationId xmlns:a16="http://schemas.microsoft.com/office/drawing/2014/main" id="{D4674AC7-37D9-7C62-A188-A7C24BF254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39" y="5061541"/>
            <a:ext cx="1347891" cy="1527610"/>
          </a:xfrm>
          <a:prstGeom prst="rect">
            <a:avLst/>
          </a:prstGeom>
        </p:spPr>
      </p:pic>
      <p:sp>
        <p:nvSpPr>
          <p:cNvPr id="253" name="object 2">
            <a:extLst>
              <a:ext uri="{FF2B5EF4-FFF2-40B4-BE49-F238E27FC236}">
                <a16:creationId xmlns:a16="http://schemas.microsoft.com/office/drawing/2014/main" id="{F0A3456B-5579-6BC9-E0BD-758E0F96F653}"/>
              </a:ext>
            </a:extLst>
          </p:cNvPr>
          <p:cNvSpPr txBox="1"/>
          <p:nvPr/>
        </p:nvSpPr>
        <p:spPr>
          <a:xfrm>
            <a:off x="4393613" y="1540830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9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特長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255" name="bg object 24">
            <a:extLst>
              <a:ext uri="{FF2B5EF4-FFF2-40B4-BE49-F238E27FC236}">
                <a16:creationId xmlns:a16="http://schemas.microsoft.com/office/drawing/2014/main" id="{B152E561-A626-0CCE-D360-9B0115EABEB4}"/>
              </a:ext>
            </a:extLst>
          </p:cNvPr>
          <p:cNvSpPr/>
          <p:nvPr/>
        </p:nvSpPr>
        <p:spPr>
          <a:xfrm>
            <a:off x="4397044" y="1540831"/>
            <a:ext cx="5381389" cy="3273550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" name="図 255">
            <a:extLst>
              <a:ext uri="{FF2B5EF4-FFF2-40B4-BE49-F238E27FC236}">
                <a16:creationId xmlns:a16="http://schemas.microsoft.com/office/drawing/2014/main" id="{0169B5E3-16F7-0466-17B2-24D1B772B8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6802" y="1922916"/>
            <a:ext cx="1263701" cy="871023"/>
          </a:xfrm>
          <a:prstGeom prst="rect">
            <a:avLst/>
          </a:prstGeom>
        </p:spPr>
      </p:pic>
      <p:pic>
        <p:nvPicPr>
          <p:cNvPr id="258" name="図 257">
            <a:extLst>
              <a:ext uri="{FF2B5EF4-FFF2-40B4-BE49-F238E27FC236}">
                <a16:creationId xmlns:a16="http://schemas.microsoft.com/office/drawing/2014/main" id="{7DE9777E-ABEC-A4A3-5FE0-00381AC3B8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3800" y="2244700"/>
            <a:ext cx="1448212" cy="2261742"/>
          </a:xfrm>
          <a:prstGeom prst="rect">
            <a:avLst/>
          </a:prstGeom>
        </p:spPr>
      </p:pic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6CE6F840-9ADF-3757-5EB4-68B930F20329}"/>
              </a:ext>
            </a:extLst>
          </p:cNvPr>
          <p:cNvSpPr txBox="1"/>
          <p:nvPr/>
        </p:nvSpPr>
        <p:spPr>
          <a:xfrm>
            <a:off x="6764838" y="171667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　W775用・W865用</a:t>
            </a:r>
            <a:r>
              <a:rPr lang="en-US" altLang="ja-JP" sz="700" dirty="0"/>
              <a:t> </a:t>
            </a:r>
            <a:r>
              <a:rPr lang="en-US" altLang="ja-JP" sz="500" dirty="0"/>
              <a:t>※</a:t>
            </a:r>
            <a:r>
              <a:rPr lang="ja-JP" altLang="en-US" sz="500"/>
              <a:t>許容荷重（均等荷重）</a:t>
            </a:r>
            <a:r>
              <a:rPr lang="en-US" altLang="ja-JP" sz="500" dirty="0"/>
              <a:t>60kg</a:t>
            </a:r>
            <a:endParaRPr lang="ja-JP" altLang="en-US" sz="700"/>
          </a:p>
        </p:txBody>
      </p:sp>
      <p:pic>
        <p:nvPicPr>
          <p:cNvPr id="261" name="図 260">
            <a:extLst>
              <a:ext uri="{FF2B5EF4-FFF2-40B4-BE49-F238E27FC236}">
                <a16:creationId xmlns:a16="http://schemas.microsoft.com/office/drawing/2014/main" id="{006282D5-4646-74B2-119B-DAC42DCA2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6803" y="3481137"/>
            <a:ext cx="1269494" cy="885035"/>
          </a:xfrm>
          <a:prstGeom prst="rect">
            <a:avLst/>
          </a:prstGeom>
        </p:spPr>
      </p:pic>
      <p:pic>
        <p:nvPicPr>
          <p:cNvPr id="262" name="図 261">
            <a:extLst>
              <a:ext uri="{FF2B5EF4-FFF2-40B4-BE49-F238E27FC236}">
                <a16:creationId xmlns:a16="http://schemas.microsoft.com/office/drawing/2014/main" id="{32173537-59D4-AED4-E8AF-004AD4D7BD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4676" y="3481138"/>
            <a:ext cx="1269495" cy="885035"/>
          </a:xfrm>
          <a:prstGeom prst="rect">
            <a:avLst/>
          </a:prstGeom>
        </p:spPr>
      </p:pic>
      <p:pic>
        <p:nvPicPr>
          <p:cNvPr id="263" name="図 262">
            <a:extLst>
              <a:ext uri="{FF2B5EF4-FFF2-40B4-BE49-F238E27FC236}">
                <a16:creationId xmlns:a16="http://schemas.microsoft.com/office/drawing/2014/main" id="{DD93E57A-4451-D086-8CDB-8B3B069BE5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4676" y="1929161"/>
            <a:ext cx="1263700" cy="872824"/>
          </a:xfrm>
          <a:prstGeom prst="rect">
            <a:avLst/>
          </a:prstGeom>
        </p:spPr>
      </p:pic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34DBF635-5437-5D0E-CEAA-8F8814DC6B4E}"/>
              </a:ext>
            </a:extLst>
          </p:cNvPr>
          <p:cNvSpPr txBox="1"/>
          <p:nvPr/>
        </p:nvSpPr>
        <p:spPr>
          <a:xfrm>
            <a:off x="6764838" y="328330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側板　</a:t>
            </a:r>
            <a:r>
              <a:rPr lang="en-US" altLang="ja-JP" sz="700" dirty="0"/>
              <a:t>H880</a:t>
            </a:r>
            <a:r>
              <a:rPr lang="ja-JP" altLang="en-US" sz="700"/>
              <a:t>用・</a:t>
            </a:r>
            <a:r>
              <a:rPr lang="en-US" altLang="ja-JP" sz="700" dirty="0"/>
              <a:t>H1500</a:t>
            </a:r>
            <a:r>
              <a:rPr lang="ja-JP" altLang="en-US" sz="700"/>
              <a:t>用</a:t>
            </a:r>
          </a:p>
        </p:txBody>
      </p:sp>
      <p:sp>
        <p:nvSpPr>
          <p:cNvPr id="274" name="object 52">
            <a:extLst>
              <a:ext uri="{FF2B5EF4-FFF2-40B4-BE49-F238E27FC236}">
                <a16:creationId xmlns:a16="http://schemas.microsoft.com/office/drawing/2014/main" id="{B971FD23-2BDA-6D95-C381-33CA4DC68F3E}"/>
              </a:ext>
            </a:extLst>
          </p:cNvPr>
          <p:cNvSpPr/>
          <p:nvPr/>
        </p:nvSpPr>
        <p:spPr>
          <a:xfrm flipH="1">
            <a:off x="5625532" y="1815421"/>
            <a:ext cx="62101" cy="528449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52">
            <a:extLst>
              <a:ext uri="{FF2B5EF4-FFF2-40B4-BE49-F238E27FC236}">
                <a16:creationId xmlns:a16="http://schemas.microsoft.com/office/drawing/2014/main" id="{C53F9CB0-D436-06DA-3731-77FCE7F52822}"/>
              </a:ext>
            </a:extLst>
          </p:cNvPr>
          <p:cNvSpPr/>
          <p:nvPr/>
        </p:nvSpPr>
        <p:spPr>
          <a:xfrm rot="5400000" flipH="1">
            <a:off x="6207974" y="1232852"/>
            <a:ext cx="62228" cy="110291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52">
            <a:extLst>
              <a:ext uri="{FF2B5EF4-FFF2-40B4-BE49-F238E27FC236}">
                <a16:creationId xmlns:a16="http://schemas.microsoft.com/office/drawing/2014/main" id="{2B2AA6F2-E681-5654-1DA4-296D50352574}"/>
              </a:ext>
            </a:extLst>
          </p:cNvPr>
          <p:cNvSpPr/>
          <p:nvPr/>
        </p:nvSpPr>
        <p:spPr>
          <a:xfrm rot="5400000" flipH="1">
            <a:off x="6298902" y="2884012"/>
            <a:ext cx="62227" cy="921055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79D8F724-3657-0806-797E-7A9BA7507061}"/>
              </a:ext>
            </a:extLst>
          </p:cNvPr>
          <p:cNvSpPr txBox="1"/>
          <p:nvPr/>
        </p:nvSpPr>
        <p:spPr>
          <a:xfrm>
            <a:off x="4783609" y="1765539"/>
            <a:ext cx="6718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天板補強桟</a:t>
            </a:r>
          </a:p>
        </p:txBody>
      </p:sp>
      <p:sp>
        <p:nvSpPr>
          <p:cNvPr id="282" name="object 52">
            <a:extLst>
              <a:ext uri="{FF2B5EF4-FFF2-40B4-BE49-F238E27FC236}">
                <a16:creationId xmlns:a16="http://schemas.microsoft.com/office/drawing/2014/main" id="{48AC5FE8-E41F-4381-A132-8435FDD19A37}"/>
              </a:ext>
            </a:extLst>
          </p:cNvPr>
          <p:cNvSpPr/>
          <p:nvPr/>
        </p:nvSpPr>
        <p:spPr>
          <a:xfrm flipH="1">
            <a:off x="4968192" y="1946976"/>
            <a:ext cx="62100" cy="467847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52">
            <a:extLst>
              <a:ext uri="{FF2B5EF4-FFF2-40B4-BE49-F238E27FC236}">
                <a16:creationId xmlns:a16="http://schemas.microsoft.com/office/drawing/2014/main" id="{80761FA3-2892-B6D2-E186-E5A06E788DAC}"/>
              </a:ext>
            </a:extLst>
          </p:cNvPr>
          <p:cNvSpPr/>
          <p:nvPr/>
        </p:nvSpPr>
        <p:spPr>
          <a:xfrm flipH="1">
            <a:off x="5537294" y="3686254"/>
            <a:ext cx="45719" cy="788644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52">
            <a:extLst>
              <a:ext uri="{FF2B5EF4-FFF2-40B4-BE49-F238E27FC236}">
                <a16:creationId xmlns:a16="http://schemas.microsoft.com/office/drawing/2014/main" id="{749E2B20-BFCC-A99F-DDAA-C139AE6D7D43}"/>
              </a:ext>
            </a:extLst>
          </p:cNvPr>
          <p:cNvSpPr/>
          <p:nvPr/>
        </p:nvSpPr>
        <p:spPr>
          <a:xfrm>
            <a:off x="4922473" y="4144579"/>
            <a:ext cx="45719" cy="314373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テキスト ボックス 290">
            <a:extLst>
              <a:ext uri="{FF2B5EF4-FFF2-40B4-BE49-F238E27FC236}">
                <a16:creationId xmlns:a16="http://schemas.microsoft.com/office/drawing/2014/main" id="{2D817FD4-CB07-78AB-FA3A-C99523A08EC2}"/>
              </a:ext>
            </a:extLst>
          </p:cNvPr>
          <p:cNvSpPr txBox="1"/>
          <p:nvPr/>
        </p:nvSpPr>
        <p:spPr>
          <a:xfrm>
            <a:off x="4643851" y="4449086"/>
            <a:ext cx="886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足元金具</a:t>
            </a:r>
          </a:p>
          <a:p>
            <a:r>
              <a:rPr lang="ja-JP" altLang="en-US" sz="700"/>
              <a:t>（左右 各</a:t>
            </a:r>
            <a:r>
              <a:rPr lang="en-US" altLang="ja-JP" sz="700" dirty="0"/>
              <a:t>1</a:t>
            </a:r>
            <a:r>
              <a:rPr lang="ja-JP" altLang="en-US" sz="700"/>
              <a:t>箇所）</a:t>
            </a:r>
          </a:p>
        </p:txBody>
      </p:sp>
      <p:sp>
        <p:nvSpPr>
          <p:cNvPr id="292" name="テキスト ボックス 291">
            <a:extLst>
              <a:ext uri="{FF2B5EF4-FFF2-40B4-BE49-F238E27FC236}">
                <a16:creationId xmlns:a16="http://schemas.microsoft.com/office/drawing/2014/main" id="{C43E952A-2DC1-3AA1-4425-0B87C7241E1B}"/>
              </a:ext>
            </a:extLst>
          </p:cNvPr>
          <p:cNvSpPr txBox="1"/>
          <p:nvPr/>
        </p:nvSpPr>
        <p:spPr>
          <a:xfrm>
            <a:off x="5342052" y="4470373"/>
            <a:ext cx="1254999" cy="205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後ろ桟（背面壁との固定用）</a:t>
            </a:r>
          </a:p>
        </p:txBody>
      </p:sp>
      <p:grpSp>
        <p:nvGrpSpPr>
          <p:cNvPr id="293" name="グループ化 292">
            <a:extLst>
              <a:ext uri="{FF2B5EF4-FFF2-40B4-BE49-F238E27FC236}">
                <a16:creationId xmlns:a16="http://schemas.microsoft.com/office/drawing/2014/main" id="{CA379C60-21D3-04F4-1F56-156BB48D0972}"/>
              </a:ext>
            </a:extLst>
          </p:cNvPr>
          <p:cNvGrpSpPr/>
          <p:nvPr/>
        </p:nvGrpSpPr>
        <p:grpSpPr>
          <a:xfrm>
            <a:off x="7270224" y="3549213"/>
            <a:ext cx="645490" cy="517035"/>
            <a:chOff x="7268136" y="2753943"/>
            <a:chExt cx="645490" cy="517035"/>
          </a:xfrm>
        </p:grpSpPr>
        <p:sp>
          <p:nvSpPr>
            <p:cNvPr id="294" name="object 190">
              <a:extLst>
                <a:ext uri="{FF2B5EF4-FFF2-40B4-BE49-F238E27FC236}">
                  <a16:creationId xmlns:a16="http://schemas.microsoft.com/office/drawing/2014/main" id="{3B553BE5-8623-8140-2572-913F8AD16E8B}"/>
                </a:ext>
              </a:extLst>
            </p:cNvPr>
            <p:cNvSpPr txBox="1"/>
            <p:nvPr/>
          </p:nvSpPr>
          <p:spPr>
            <a:xfrm>
              <a:off x="7476874" y="2753943"/>
              <a:ext cx="436752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10mm</a:t>
              </a:r>
              <a:endParaRPr sz="600" dirty="0">
                <a:latin typeface="+mn-ea"/>
                <a:cs typeface="A-OTF Gothic BBB Pro"/>
              </a:endParaRPr>
            </a:p>
          </p:txBody>
        </p:sp>
        <p:sp>
          <p:nvSpPr>
            <p:cNvPr id="295" name="object 190">
              <a:extLst>
                <a:ext uri="{FF2B5EF4-FFF2-40B4-BE49-F238E27FC236}">
                  <a16:creationId xmlns:a16="http://schemas.microsoft.com/office/drawing/2014/main" id="{3C74BE38-7F9A-613C-D707-B63F0EA82DAF}"/>
                </a:ext>
              </a:extLst>
            </p:cNvPr>
            <p:cNvSpPr txBox="1"/>
            <p:nvPr/>
          </p:nvSpPr>
          <p:spPr>
            <a:xfrm>
              <a:off x="7268136" y="3013945"/>
              <a:ext cx="430867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95mm</a:t>
              </a:r>
              <a:endParaRPr sz="600" dirty="0">
                <a:latin typeface="+mn-ea"/>
                <a:cs typeface="A-OTF Gothic BBB Pro"/>
              </a:endParaRPr>
            </a:p>
          </p:txBody>
        </p:sp>
        <p:pic>
          <p:nvPicPr>
            <p:cNvPr id="296" name="図 295">
              <a:extLst>
                <a:ext uri="{FF2B5EF4-FFF2-40B4-BE49-F238E27FC236}">
                  <a16:creationId xmlns:a16="http://schemas.microsoft.com/office/drawing/2014/main" id="{474577E4-3B41-05B6-26BC-2EAA74B2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64379" y="2882814"/>
              <a:ext cx="98806" cy="388164"/>
            </a:xfrm>
            <a:prstGeom prst="rect">
              <a:avLst/>
            </a:prstGeom>
          </p:spPr>
        </p:pic>
      </p:grpSp>
      <p:sp>
        <p:nvSpPr>
          <p:cNvPr id="169" name="object 176">
            <a:extLst>
              <a:ext uri="{FF2B5EF4-FFF2-40B4-BE49-F238E27FC236}">
                <a16:creationId xmlns:a16="http://schemas.microsoft.com/office/drawing/2014/main" id="{2F7FE885-CAA6-73D0-268B-2576E378E1B6}"/>
              </a:ext>
            </a:extLst>
          </p:cNvPr>
          <p:cNvSpPr txBox="1"/>
          <p:nvPr/>
        </p:nvSpPr>
        <p:spPr>
          <a:xfrm>
            <a:off x="5916285" y="5220389"/>
            <a:ext cx="8496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標準サイズのみ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（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U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オーダー対応なし）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4" name="object 190">
            <a:extLst>
              <a:ext uri="{FF2B5EF4-FFF2-40B4-BE49-F238E27FC236}">
                <a16:creationId xmlns:a16="http://schemas.microsoft.com/office/drawing/2014/main" id="{026E7FB1-F412-71DB-3C5E-B074DC025C16}"/>
              </a:ext>
            </a:extLst>
          </p:cNvPr>
          <p:cNvSpPr txBox="1"/>
          <p:nvPr/>
        </p:nvSpPr>
        <p:spPr>
          <a:xfrm>
            <a:off x="6844577" y="2781892"/>
            <a:ext cx="1397801" cy="31803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天板には、乾太くん（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5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機種）に対応した固定用穴加工済。防火上必要な離隔距離（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45mm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以上）に配慮しています。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5" name="object 190">
            <a:extLst>
              <a:ext uri="{FF2B5EF4-FFF2-40B4-BE49-F238E27FC236}">
                <a16:creationId xmlns:a16="http://schemas.microsoft.com/office/drawing/2014/main" id="{7238A846-D08E-6AB4-0443-5DC81C11A29B}"/>
              </a:ext>
            </a:extLst>
          </p:cNvPr>
          <p:cNvSpPr txBox="1"/>
          <p:nvPr/>
        </p:nvSpPr>
        <p:spPr>
          <a:xfrm>
            <a:off x="8266035" y="2781892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乾太くん設置後でも作業しやすいよう通線穴は左右２箇所に設置。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7" name="object 190">
            <a:extLst>
              <a:ext uri="{FF2B5EF4-FFF2-40B4-BE49-F238E27FC236}">
                <a16:creationId xmlns:a16="http://schemas.microsoft.com/office/drawing/2014/main" id="{16AE868D-6515-2994-5602-D13A125D3F17}"/>
              </a:ext>
            </a:extLst>
          </p:cNvPr>
          <p:cNvSpPr txBox="1"/>
          <p:nvPr/>
        </p:nvSpPr>
        <p:spPr>
          <a:xfrm>
            <a:off x="6844577" y="4350246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側板には幅木避け加工済。</a:t>
            </a:r>
          </a:p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背面の壁に寄せやすくしています。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8" name="object 190">
            <a:extLst>
              <a:ext uri="{FF2B5EF4-FFF2-40B4-BE49-F238E27FC236}">
                <a16:creationId xmlns:a16="http://schemas.microsoft.com/office/drawing/2014/main" id="{FCB05045-CC68-9388-41B5-D64F2683CA91}"/>
              </a:ext>
            </a:extLst>
          </p:cNvPr>
          <p:cNvSpPr txBox="1"/>
          <p:nvPr/>
        </p:nvSpPr>
        <p:spPr>
          <a:xfrm>
            <a:off x="8266035" y="4350246"/>
            <a:ext cx="1600148" cy="364202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防水パンの使用も配慮しています。</a:t>
            </a:r>
          </a:p>
          <a:p>
            <a:pPr marL="1270" marR="133350" indent="8890"/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防水パンと洗濯機の組み合わせにより洗濯機の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フタがユニットに接触したり開閉に支障が出る場合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があります。</a:t>
            </a:r>
            <a:endParaRPr sz="500" dirty="0">
              <a:latin typeface="MS PGothic Regular"/>
              <a:cs typeface="A-OTF Gothic BBB Pro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52DE288-EAEB-96EC-2B88-2C4F3E1224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2105" y="5287050"/>
            <a:ext cx="543845" cy="1003300"/>
          </a:xfrm>
          <a:prstGeom prst="rect">
            <a:avLst/>
          </a:prstGeom>
        </p:spPr>
      </p:pic>
      <p:sp>
        <p:nvSpPr>
          <p:cNvPr id="21" name="object 175">
            <a:extLst>
              <a:ext uri="{FF2B5EF4-FFF2-40B4-BE49-F238E27FC236}">
                <a16:creationId xmlns:a16="http://schemas.microsoft.com/office/drawing/2014/main" id="{9A7B8FDF-19E7-A4DD-BAA3-A24E4956573E}"/>
              </a:ext>
            </a:extLst>
          </p:cNvPr>
          <p:cNvSpPr txBox="1"/>
          <p:nvPr/>
        </p:nvSpPr>
        <p:spPr>
          <a:xfrm>
            <a:off x="7310478" y="6440438"/>
            <a:ext cx="2407083" cy="16671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>
              <a:defRPr sz="500" kern="500" spc="-3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</a:lstStyle>
          <a:p>
            <a:r>
              <a:rPr lang="en-US" altLang="ja-JP" dirty="0"/>
              <a:t>※</a:t>
            </a:r>
            <a:r>
              <a:rPr lang="ja-JP" altLang="en-US"/>
              <a:t>洗面化粧台設置の際は、ユニットの引出しと出入口建具枠の干渉を避けるなど、</a:t>
            </a:r>
            <a:endParaRPr lang="en-US" altLang="ja-JP" dirty="0"/>
          </a:p>
          <a:p>
            <a:r>
              <a:rPr lang="ja-JP" altLang="en-US"/>
              <a:t>　　周囲の状況を確認の上でご計画ください。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8315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A447D-EEE1-76F4-827C-95576C45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5D5C97C-8E41-F3BE-1EFC-569E01595B8A}"/>
              </a:ext>
            </a:extLst>
          </p:cNvPr>
          <p:cNvSpPr txBox="1"/>
          <p:nvPr/>
        </p:nvSpPr>
        <p:spPr>
          <a:xfrm>
            <a:off x="4382020" y="692035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カ</a:t>
            </a:r>
            <a:r>
              <a:rPr sz="800" b="1" spc="-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ラ</a:t>
            </a:r>
            <a:r>
              <a:rPr sz="800" b="1" spc="-1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バ</a:t>
            </a:r>
            <a:r>
              <a:rPr sz="800" b="1" spc="-114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リ</a:t>
            </a:r>
            <a:r>
              <a:rPr sz="800" b="1" spc="-3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エ</a:t>
            </a:r>
            <a:r>
              <a:rPr sz="800" b="1" spc="-5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1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シ</a:t>
            </a:r>
            <a:r>
              <a:rPr sz="800" b="1" spc="-15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ョ</a:t>
            </a:r>
            <a:r>
              <a:rPr sz="800" b="1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ン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222" name="bg object 24">
            <a:extLst>
              <a:ext uri="{FF2B5EF4-FFF2-40B4-BE49-F238E27FC236}">
                <a16:creationId xmlns:a16="http://schemas.microsoft.com/office/drawing/2014/main" id="{996FE5F6-E1F6-2E7B-EEFF-11F16EC828CA}"/>
              </a:ext>
            </a:extLst>
          </p:cNvPr>
          <p:cNvSpPr/>
          <p:nvPr/>
        </p:nvSpPr>
        <p:spPr>
          <a:xfrm>
            <a:off x="4375670" y="692036"/>
            <a:ext cx="5400675" cy="751903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2">
            <a:extLst>
              <a:ext uri="{FF2B5EF4-FFF2-40B4-BE49-F238E27FC236}">
                <a16:creationId xmlns:a16="http://schemas.microsoft.com/office/drawing/2014/main" id="{6FD3CA6F-DF9A-B8B7-DC7D-4E763C0404CA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7DC8181-7B78-5F29-1F70-8A9376A07A47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8B61BC2-A9BE-9EAE-AFE5-5931DE63E69A}"/>
              </a:ext>
            </a:extLst>
          </p:cNvPr>
          <p:cNvSpPr txBox="1"/>
          <p:nvPr/>
        </p:nvSpPr>
        <p:spPr>
          <a:xfrm>
            <a:off x="257299" y="5008612"/>
            <a:ext cx="36322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PLAN No.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9E317F8-E9FC-328C-9F3D-D9456C1CC963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7062762-0979-A8C7-C8EB-A2D3D3EC5F62}"/>
              </a:ext>
            </a:extLst>
          </p:cNvPr>
          <p:cNvSpPr txBox="1"/>
          <p:nvPr/>
        </p:nvSpPr>
        <p:spPr>
          <a:xfrm>
            <a:off x="244276" y="5096805"/>
            <a:ext cx="239587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KS</a:t>
            </a:r>
            <a:r>
              <a:rPr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0</a:t>
            </a:r>
            <a:r>
              <a:rPr lang="en-US"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778 × 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880 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奥行</a:t>
            </a:r>
            <a:r>
              <a:rPr lang="en-US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653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］</a:t>
            </a:r>
            <a:endParaRPr sz="600" spc="3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555"/>
              </a:spcBef>
              <a:buChar char="■"/>
              <a:tabLst>
                <a:tab pos="136525" algn="l"/>
              </a:tabLst>
            </a:pP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色柄： グレージュアッシュ柄（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RV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lang="en-US" altLang="ja-JP" sz="600" spc="3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8415">
              <a:lnSpc>
                <a:spcPct val="100000"/>
              </a:lnSpc>
              <a:spcBef>
                <a:spcPts val="555"/>
              </a:spcBef>
              <a:tabLst>
                <a:tab pos="136525" algn="l"/>
              </a:tabLst>
            </a:pP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9050">
              <a:lnSpc>
                <a:spcPct val="100000"/>
              </a:lnSpc>
            </a:pPr>
            <a:r>
              <a:rPr sz="6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0795">
              <a:lnSpc>
                <a:spcPct val="100000"/>
              </a:lnSpc>
              <a:spcBef>
                <a:spcPts val="10"/>
              </a:spcBef>
            </a:pPr>
            <a:r>
              <a:rPr lang="en-US" altLang="ja-JP" sz="1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120,000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lang="ja-JP" altLang="en-US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63024F54-8DBD-67A9-9D20-5FC1ADDF7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　衣類乾燥機収納台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03659A7C-2733-4751-7C17-C5D9D72AC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洗濯物が出し入れしやすい作業性の良い高さの収納台です。</a:t>
            </a:r>
          </a:p>
          <a:p>
            <a:r>
              <a:rPr lang="ja-JP" altLang="en-US" sz="1100"/>
              <a:t>多用途収納との組み合わせで家事効率をさらに高めます。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3E52E4D0-A2A2-8E4E-65A6-9BE4CECACE77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［家事室］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26CA6840-75D8-4747-87E0-18DA71DB43DA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6" name="object 22">
            <a:extLst>
              <a:ext uri="{FF2B5EF4-FFF2-40B4-BE49-F238E27FC236}">
                <a16:creationId xmlns:a16="http://schemas.microsoft.com/office/drawing/2014/main" id="{F30E2F43-AE46-1D49-704C-384E6FEE65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64" y="899611"/>
            <a:ext cx="536204" cy="271234"/>
          </a:xfrm>
          <a:prstGeom prst="rect">
            <a:avLst/>
          </a:prstGeom>
        </p:spPr>
      </p:pic>
      <p:sp>
        <p:nvSpPr>
          <p:cNvPr id="7" name="object 23">
            <a:extLst>
              <a:ext uri="{FF2B5EF4-FFF2-40B4-BE49-F238E27FC236}">
                <a16:creationId xmlns:a16="http://schemas.microsoft.com/office/drawing/2014/main" id="{C1A354BD-1660-D69E-9CD4-F77F2AE8B065}"/>
              </a:ext>
            </a:extLst>
          </p:cNvPr>
          <p:cNvSpPr txBox="1"/>
          <p:nvPr/>
        </p:nvSpPr>
        <p:spPr>
          <a:xfrm>
            <a:off x="4439981" y="1162580"/>
            <a:ext cx="683417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40"/>
              </a:spcBef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ウォールナット柄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674370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［TY］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8" name="object 42">
            <a:extLst>
              <a:ext uri="{FF2B5EF4-FFF2-40B4-BE49-F238E27FC236}">
                <a16:creationId xmlns:a16="http://schemas.microsoft.com/office/drawing/2014/main" id="{48F5F09D-267A-0E97-D72D-08ED55F70E29}"/>
              </a:ext>
            </a:extLst>
          </p:cNvPr>
          <p:cNvGrpSpPr/>
          <p:nvPr/>
        </p:nvGrpSpPr>
        <p:grpSpPr>
          <a:xfrm>
            <a:off x="6256878" y="892768"/>
            <a:ext cx="530019" cy="266675"/>
            <a:chOff x="5820041" y="1776666"/>
            <a:chExt cx="623570" cy="327660"/>
          </a:xfrm>
        </p:grpSpPr>
        <p:pic>
          <p:nvPicPr>
            <p:cNvPr id="35" name="object 43">
              <a:extLst>
                <a:ext uri="{FF2B5EF4-FFF2-40B4-BE49-F238E27FC236}">
                  <a16:creationId xmlns:a16="http://schemas.microsoft.com/office/drawing/2014/main" id="{55721261-73A6-83D0-9264-65495F8B2482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216" y="1779841"/>
              <a:ext cx="616597" cy="320967"/>
            </a:xfrm>
            <a:prstGeom prst="rect">
              <a:avLst/>
            </a:prstGeom>
          </p:spPr>
        </p:pic>
        <p:sp>
          <p:nvSpPr>
            <p:cNvPr id="52" name="object 44">
              <a:extLst>
                <a:ext uri="{FF2B5EF4-FFF2-40B4-BE49-F238E27FC236}">
                  <a16:creationId xmlns:a16="http://schemas.microsoft.com/office/drawing/2014/main" id="{8817FC4F-B4E0-EC1E-3110-9A6B11E702F6}"/>
                </a:ext>
              </a:extLst>
            </p:cNvPr>
            <p:cNvSpPr/>
            <p:nvPr/>
          </p:nvSpPr>
          <p:spPr>
            <a:xfrm>
              <a:off x="5823216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45">
            <a:extLst>
              <a:ext uri="{FF2B5EF4-FFF2-40B4-BE49-F238E27FC236}">
                <a16:creationId xmlns:a16="http://schemas.microsoft.com/office/drawing/2014/main" id="{84536DCD-E8C8-1D24-58C8-2B53065F05FE}"/>
              </a:ext>
            </a:extLst>
          </p:cNvPr>
          <p:cNvSpPr txBox="1"/>
          <p:nvPr/>
        </p:nvSpPr>
        <p:spPr>
          <a:xfrm>
            <a:off x="6206974" y="1150545"/>
            <a:ext cx="66174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0"/>
              </a:spcBef>
            </a:pP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05" dirty="0">
                <a:solidFill>
                  <a:srgbClr val="231F20"/>
                </a:solidFill>
                <a:latin typeface="MS PGothic Regular"/>
                <a:cs typeface="A-OTF Gothic BBB Pro"/>
              </a:rPr>
              <a:t>ア</a:t>
            </a:r>
            <a:r>
              <a:rPr sz="550" spc="-160" dirty="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100" dirty="0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50" spc="-65" dirty="0">
                <a:solidFill>
                  <a:srgbClr val="231F20"/>
                </a:solidFill>
                <a:latin typeface="MS PGothic Regular"/>
                <a:cs typeface="A-OTF Gothic BBB Pro"/>
              </a:rPr>
              <a:t>ュ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［GY］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10" name="object 46">
            <a:extLst>
              <a:ext uri="{FF2B5EF4-FFF2-40B4-BE49-F238E27FC236}">
                <a16:creationId xmlns:a16="http://schemas.microsoft.com/office/drawing/2014/main" id="{C0640B58-EACE-1011-8650-A1E7EC62A58A}"/>
              </a:ext>
            </a:extLst>
          </p:cNvPr>
          <p:cNvGrpSpPr/>
          <p:nvPr/>
        </p:nvGrpSpPr>
        <p:grpSpPr>
          <a:xfrm>
            <a:off x="6868286" y="891433"/>
            <a:ext cx="512127" cy="269102"/>
            <a:chOff x="6481788" y="1776666"/>
            <a:chExt cx="623570" cy="327660"/>
          </a:xfrm>
        </p:grpSpPr>
        <p:pic>
          <p:nvPicPr>
            <p:cNvPr id="33" name="object 47">
              <a:extLst>
                <a:ext uri="{FF2B5EF4-FFF2-40B4-BE49-F238E27FC236}">
                  <a16:creationId xmlns:a16="http://schemas.microsoft.com/office/drawing/2014/main" id="{BC8A4F89-165A-0601-D77C-23634D7ACC8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63" y="1779841"/>
              <a:ext cx="616597" cy="320967"/>
            </a:xfrm>
            <a:prstGeom prst="rect">
              <a:avLst/>
            </a:prstGeom>
          </p:spPr>
        </p:pic>
        <p:sp>
          <p:nvSpPr>
            <p:cNvPr id="34" name="object 48">
              <a:extLst>
                <a:ext uri="{FF2B5EF4-FFF2-40B4-BE49-F238E27FC236}">
                  <a16:creationId xmlns:a16="http://schemas.microsoft.com/office/drawing/2014/main" id="{07FB178C-C06F-51A9-C064-0BEEAD1E8FC2}"/>
                </a:ext>
              </a:extLst>
            </p:cNvPr>
            <p:cNvSpPr/>
            <p:nvPr/>
          </p:nvSpPr>
          <p:spPr>
            <a:xfrm>
              <a:off x="6484963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49">
            <a:extLst>
              <a:ext uri="{FF2B5EF4-FFF2-40B4-BE49-F238E27FC236}">
                <a16:creationId xmlns:a16="http://schemas.microsoft.com/office/drawing/2014/main" id="{AFE7EDF3-2321-AB1D-A2D6-46E3A7A094E6}"/>
              </a:ext>
            </a:extLst>
          </p:cNvPr>
          <p:cNvSpPr txBox="1"/>
          <p:nvPr/>
        </p:nvSpPr>
        <p:spPr>
          <a:xfrm>
            <a:off x="6822459" y="1153182"/>
            <a:ext cx="727764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し</a:t>
            </a:r>
            <a:r>
              <a:rPr sz="550" spc="-170" dirty="0">
                <a:solidFill>
                  <a:srgbClr val="231F20"/>
                </a:solidFill>
                <a:latin typeface="MS PGothic Regular"/>
                <a:cs typeface="A-OTF Gothic BBB Pro"/>
              </a:rPr>
              <a:t>っ</a:t>
            </a:r>
            <a:r>
              <a:rPr sz="550" spc="-155" dirty="0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60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［PY］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0CE818A-609A-B29B-7010-9C0284FBF955}"/>
              </a:ext>
            </a:extLst>
          </p:cNvPr>
          <p:cNvGrpSpPr/>
          <p:nvPr/>
        </p:nvGrpSpPr>
        <p:grpSpPr>
          <a:xfrm>
            <a:off x="5611722" y="893145"/>
            <a:ext cx="723199" cy="467173"/>
            <a:chOff x="8401048" y="604286"/>
            <a:chExt cx="723199" cy="467173"/>
          </a:xfrm>
        </p:grpSpPr>
        <p:pic>
          <p:nvPicPr>
            <p:cNvPr id="30" name="object 33">
              <a:extLst>
                <a:ext uri="{FF2B5EF4-FFF2-40B4-BE49-F238E27FC236}">
                  <a16:creationId xmlns:a16="http://schemas.microsoft.com/office/drawing/2014/main" id="{6E25C915-D996-FE67-D9FC-FC9979E264E9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904" y="604286"/>
              <a:ext cx="510080" cy="270636"/>
            </a:xfrm>
            <a:prstGeom prst="rect">
              <a:avLst/>
            </a:prstGeom>
          </p:spPr>
        </p:pic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0BCFCD0F-E5E7-DF40-4339-315F67BB89B0}"/>
                </a:ext>
              </a:extLst>
            </p:cNvPr>
            <p:cNvSpPr txBox="1"/>
            <p:nvPr/>
          </p:nvSpPr>
          <p:spPr>
            <a:xfrm>
              <a:off x="8401048" y="871404"/>
              <a:ext cx="723199" cy="200055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RV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7D038C8-EF53-87E4-733B-1D619DCB2C4F}"/>
              </a:ext>
            </a:extLst>
          </p:cNvPr>
          <p:cNvGrpSpPr/>
          <p:nvPr/>
        </p:nvGrpSpPr>
        <p:grpSpPr>
          <a:xfrm>
            <a:off x="5040502" y="893635"/>
            <a:ext cx="561007" cy="452119"/>
            <a:chOff x="6751947" y="1220360"/>
            <a:chExt cx="561007" cy="452119"/>
          </a:xfrm>
        </p:grpSpPr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D3CF2425-17B8-603F-DB24-CFC2C375F91D}"/>
                </a:ext>
              </a:extLst>
            </p:cNvPr>
            <p:cNvSpPr txBox="1"/>
            <p:nvPr/>
          </p:nvSpPr>
          <p:spPr>
            <a:xfrm>
              <a:off x="6751947" y="1485248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イデアオーク柄</a:t>
              </a:r>
              <a:endParaRPr lang="ja-JP" altLang="en-US" sz="55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EV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6" name="object 34">
              <a:extLst>
                <a:ext uri="{FF2B5EF4-FFF2-40B4-BE49-F238E27FC236}">
                  <a16:creationId xmlns:a16="http://schemas.microsoft.com/office/drawing/2014/main" id="{3CAE5378-B8F4-7788-D056-BF9D293B9854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737" y="1220360"/>
              <a:ext cx="516822" cy="275477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CE13495F-C198-8DEA-3DE5-2FE41A2CC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159" y="682676"/>
            <a:ext cx="4138475" cy="3443275"/>
          </a:xfrm>
          <a:prstGeom prst="rect">
            <a:avLst/>
          </a:prstGeom>
        </p:spPr>
      </p:pic>
      <p:sp>
        <p:nvSpPr>
          <p:cNvPr id="25" name="object 6">
            <a:extLst>
              <a:ext uri="{FF2B5EF4-FFF2-40B4-BE49-F238E27FC236}">
                <a16:creationId xmlns:a16="http://schemas.microsoft.com/office/drawing/2014/main" id="{93140552-66A8-9D30-B431-DAE301E78251}"/>
              </a:ext>
            </a:extLst>
          </p:cNvPr>
          <p:cNvSpPr txBox="1"/>
          <p:nvPr/>
        </p:nvSpPr>
        <p:spPr>
          <a:xfrm>
            <a:off x="4392029" y="4902666"/>
            <a:ext cx="538431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35">
                <a:solidFill>
                  <a:srgbClr val="FFFFFF"/>
                </a:solidFill>
                <a:latin typeface="MS PGothic Regular"/>
                <a:cs typeface="Kozuka Gothic Pr6N"/>
              </a:rPr>
              <a:t>ユニットサイズ</a:t>
            </a:r>
            <a:endParaRPr sz="800" b="1" dirty="0">
              <a:latin typeface="MS PGothic Regular"/>
              <a:cs typeface="Kozuka Gothic Pr6N"/>
            </a:endParaRPr>
          </a:p>
        </p:txBody>
      </p:sp>
      <p:sp>
        <p:nvSpPr>
          <p:cNvPr id="27" name="object 190">
            <a:extLst>
              <a:ext uri="{FF2B5EF4-FFF2-40B4-BE49-F238E27FC236}">
                <a16:creationId xmlns:a16="http://schemas.microsoft.com/office/drawing/2014/main" id="{94B2174F-9FFC-40B7-D44A-A5FF35EBEC97}"/>
              </a:ext>
            </a:extLst>
          </p:cNvPr>
          <p:cNvSpPr txBox="1"/>
          <p:nvPr/>
        </p:nvSpPr>
        <p:spPr>
          <a:xfrm>
            <a:off x="7174632" y="5082448"/>
            <a:ext cx="2261420" cy="1333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>
              <a:spcBef>
                <a:spcPts val="200"/>
              </a:spcBef>
            </a:pP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住宅のモジュールに合わせた幅設定です。（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壁厚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130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ｍｍ想定）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28" name="bg object 24">
            <a:extLst>
              <a:ext uri="{FF2B5EF4-FFF2-40B4-BE49-F238E27FC236}">
                <a16:creationId xmlns:a16="http://schemas.microsoft.com/office/drawing/2014/main" id="{3BAE4594-ACA0-785A-DF8C-731C8413233A}"/>
              </a:ext>
            </a:extLst>
          </p:cNvPr>
          <p:cNvSpPr/>
          <p:nvPr/>
        </p:nvSpPr>
        <p:spPr>
          <a:xfrm>
            <a:off x="4394956" y="4905639"/>
            <a:ext cx="5370836" cy="1760437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CE79230D-9254-1F4E-2B21-4594C90BC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88" y="5257406"/>
            <a:ext cx="2217551" cy="1104857"/>
          </a:xfrm>
          <a:prstGeom prst="rect">
            <a:avLst/>
          </a:prstGeom>
        </p:spPr>
      </p:pic>
      <p:sp>
        <p:nvSpPr>
          <p:cNvPr id="31" name="object 52">
            <a:extLst>
              <a:ext uri="{FF2B5EF4-FFF2-40B4-BE49-F238E27FC236}">
                <a16:creationId xmlns:a16="http://schemas.microsoft.com/office/drawing/2014/main" id="{E331DB9F-E23D-76A8-8122-861F534018B9}"/>
              </a:ext>
            </a:extLst>
          </p:cNvPr>
          <p:cNvSpPr/>
          <p:nvPr/>
        </p:nvSpPr>
        <p:spPr>
          <a:xfrm>
            <a:off x="7034655" y="5103806"/>
            <a:ext cx="45719" cy="143083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9CEB8F62-D0F8-C0F1-FADC-93E9B4FB81EB}"/>
              </a:ext>
            </a:extLst>
          </p:cNvPr>
          <p:cNvSpPr txBox="1"/>
          <p:nvPr/>
        </p:nvSpPr>
        <p:spPr>
          <a:xfrm>
            <a:off x="4393613" y="1540830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9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特長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38" name="bg object 24">
            <a:extLst>
              <a:ext uri="{FF2B5EF4-FFF2-40B4-BE49-F238E27FC236}">
                <a16:creationId xmlns:a16="http://schemas.microsoft.com/office/drawing/2014/main" id="{EAD72E4E-EA08-146E-3243-F9077DA305D0}"/>
              </a:ext>
            </a:extLst>
          </p:cNvPr>
          <p:cNvSpPr/>
          <p:nvPr/>
        </p:nvSpPr>
        <p:spPr>
          <a:xfrm>
            <a:off x="4397044" y="1540831"/>
            <a:ext cx="5381389" cy="3273550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264C339B-F7AE-6D86-6E1F-8461B45C74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6802" y="1922916"/>
            <a:ext cx="1263701" cy="87102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26F4999C-F468-CA09-B241-7FFF79086C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3800" y="2244700"/>
            <a:ext cx="1448212" cy="2261742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A1CD848-0451-729C-2A06-601A4DE67F92}"/>
              </a:ext>
            </a:extLst>
          </p:cNvPr>
          <p:cNvSpPr txBox="1"/>
          <p:nvPr/>
        </p:nvSpPr>
        <p:spPr>
          <a:xfrm>
            <a:off x="6764838" y="171667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　W775用・W865用</a:t>
            </a:r>
            <a:r>
              <a:rPr lang="en-US" altLang="ja-JP" sz="700" dirty="0"/>
              <a:t> </a:t>
            </a:r>
            <a:r>
              <a:rPr lang="en-US" altLang="ja-JP" sz="500" dirty="0"/>
              <a:t>※</a:t>
            </a:r>
            <a:r>
              <a:rPr lang="ja-JP" altLang="en-US" sz="500"/>
              <a:t>許容荷重（均等荷重）</a:t>
            </a:r>
            <a:r>
              <a:rPr lang="en-US" altLang="ja-JP" sz="500" dirty="0"/>
              <a:t>60kg</a:t>
            </a:r>
            <a:endParaRPr lang="ja-JP" altLang="en-US" sz="700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7B5ABE4B-927A-0A95-2C2F-3F096A8D7E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6803" y="3481137"/>
            <a:ext cx="1269494" cy="88503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DD963FA-D1E9-8E9D-6BB1-3DF31C1BB9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4676" y="3481138"/>
            <a:ext cx="1269495" cy="88503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43633B95-04D4-E46E-6EBC-DD4E887956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4676" y="1929161"/>
            <a:ext cx="1263700" cy="872824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69C80BA-FE7D-AE8A-43C9-EA439EA432A7}"/>
              </a:ext>
            </a:extLst>
          </p:cNvPr>
          <p:cNvSpPr txBox="1"/>
          <p:nvPr/>
        </p:nvSpPr>
        <p:spPr>
          <a:xfrm>
            <a:off x="6764838" y="328330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側板　</a:t>
            </a:r>
            <a:r>
              <a:rPr lang="en-US" altLang="ja-JP" sz="700" dirty="0"/>
              <a:t>H880</a:t>
            </a:r>
            <a:r>
              <a:rPr lang="ja-JP" altLang="en-US" sz="700"/>
              <a:t>用・</a:t>
            </a:r>
            <a:r>
              <a:rPr lang="en-US" altLang="ja-JP" sz="700" dirty="0"/>
              <a:t>H1500</a:t>
            </a:r>
            <a:r>
              <a:rPr lang="ja-JP" altLang="en-US" sz="700"/>
              <a:t>用</a:t>
            </a:r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5D18BE22-F9BF-442A-C71B-C28DED5D805E}"/>
              </a:ext>
            </a:extLst>
          </p:cNvPr>
          <p:cNvSpPr/>
          <p:nvPr/>
        </p:nvSpPr>
        <p:spPr>
          <a:xfrm flipH="1">
            <a:off x="5625532" y="1815421"/>
            <a:ext cx="62101" cy="528449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2">
            <a:extLst>
              <a:ext uri="{FF2B5EF4-FFF2-40B4-BE49-F238E27FC236}">
                <a16:creationId xmlns:a16="http://schemas.microsoft.com/office/drawing/2014/main" id="{7011EDC6-0782-5607-7315-FB0EA62558A5}"/>
              </a:ext>
            </a:extLst>
          </p:cNvPr>
          <p:cNvSpPr/>
          <p:nvPr/>
        </p:nvSpPr>
        <p:spPr>
          <a:xfrm rot="5400000" flipH="1">
            <a:off x="6207974" y="1232852"/>
            <a:ext cx="62228" cy="110291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>
            <a:extLst>
              <a:ext uri="{FF2B5EF4-FFF2-40B4-BE49-F238E27FC236}">
                <a16:creationId xmlns:a16="http://schemas.microsoft.com/office/drawing/2014/main" id="{E60A7DA5-CA06-F1CF-8BD0-7CA32949FB3E}"/>
              </a:ext>
            </a:extLst>
          </p:cNvPr>
          <p:cNvSpPr/>
          <p:nvPr/>
        </p:nvSpPr>
        <p:spPr>
          <a:xfrm rot="5400000" flipH="1">
            <a:off x="6298902" y="2884012"/>
            <a:ext cx="62227" cy="921055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F5E3C66-1962-7020-B003-1E3375C60E9C}"/>
              </a:ext>
            </a:extLst>
          </p:cNvPr>
          <p:cNvSpPr txBox="1"/>
          <p:nvPr/>
        </p:nvSpPr>
        <p:spPr>
          <a:xfrm>
            <a:off x="4783609" y="1765539"/>
            <a:ext cx="6718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天板補強桟</a:t>
            </a:r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id="{14721DC9-080F-264C-1CE0-337FE3D81B2D}"/>
              </a:ext>
            </a:extLst>
          </p:cNvPr>
          <p:cNvSpPr/>
          <p:nvPr/>
        </p:nvSpPr>
        <p:spPr>
          <a:xfrm flipH="1">
            <a:off x="4968192" y="1946976"/>
            <a:ext cx="62100" cy="467847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2">
            <a:extLst>
              <a:ext uri="{FF2B5EF4-FFF2-40B4-BE49-F238E27FC236}">
                <a16:creationId xmlns:a16="http://schemas.microsoft.com/office/drawing/2014/main" id="{7FAE85A2-393D-60F7-B1EB-292A5218FAC7}"/>
              </a:ext>
            </a:extLst>
          </p:cNvPr>
          <p:cNvSpPr/>
          <p:nvPr/>
        </p:nvSpPr>
        <p:spPr>
          <a:xfrm flipH="1">
            <a:off x="5537294" y="3686254"/>
            <a:ext cx="45719" cy="788644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C09CD41-BB6F-E863-066E-4EFB9CF73BC6}"/>
              </a:ext>
            </a:extLst>
          </p:cNvPr>
          <p:cNvSpPr/>
          <p:nvPr/>
        </p:nvSpPr>
        <p:spPr>
          <a:xfrm>
            <a:off x="4922473" y="4144579"/>
            <a:ext cx="45719" cy="314373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1FE355D-D32B-0D71-9A3D-C904FECC9A47}"/>
              </a:ext>
            </a:extLst>
          </p:cNvPr>
          <p:cNvSpPr txBox="1"/>
          <p:nvPr/>
        </p:nvSpPr>
        <p:spPr>
          <a:xfrm>
            <a:off x="4643851" y="4449086"/>
            <a:ext cx="886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足元金具</a:t>
            </a:r>
          </a:p>
          <a:p>
            <a:r>
              <a:rPr lang="ja-JP" altLang="en-US" sz="700"/>
              <a:t>（左右 各</a:t>
            </a:r>
            <a:r>
              <a:rPr lang="en-US" altLang="ja-JP" sz="700" dirty="0"/>
              <a:t>1</a:t>
            </a:r>
            <a:r>
              <a:rPr lang="ja-JP" altLang="en-US" sz="700"/>
              <a:t>箇所）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3D2592F-FC81-29E3-7150-2E16440FAE6C}"/>
              </a:ext>
            </a:extLst>
          </p:cNvPr>
          <p:cNvSpPr txBox="1"/>
          <p:nvPr/>
        </p:nvSpPr>
        <p:spPr>
          <a:xfrm>
            <a:off x="5342052" y="4470373"/>
            <a:ext cx="1254999" cy="205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後ろ桟（背面壁との固定用）</a:t>
            </a: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4434D56-D96C-B5BA-20EC-CF25471B4B13}"/>
              </a:ext>
            </a:extLst>
          </p:cNvPr>
          <p:cNvGrpSpPr/>
          <p:nvPr/>
        </p:nvGrpSpPr>
        <p:grpSpPr>
          <a:xfrm>
            <a:off x="7270224" y="3549213"/>
            <a:ext cx="645490" cy="517035"/>
            <a:chOff x="7268136" y="2753943"/>
            <a:chExt cx="645490" cy="517035"/>
          </a:xfrm>
        </p:grpSpPr>
        <p:sp>
          <p:nvSpPr>
            <p:cNvPr id="62" name="object 190">
              <a:extLst>
                <a:ext uri="{FF2B5EF4-FFF2-40B4-BE49-F238E27FC236}">
                  <a16:creationId xmlns:a16="http://schemas.microsoft.com/office/drawing/2014/main" id="{D991F49D-9AB0-79C5-C36B-4CAC634516FC}"/>
                </a:ext>
              </a:extLst>
            </p:cNvPr>
            <p:cNvSpPr txBox="1"/>
            <p:nvPr/>
          </p:nvSpPr>
          <p:spPr>
            <a:xfrm>
              <a:off x="7476874" y="2753943"/>
              <a:ext cx="436752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10mm</a:t>
              </a:r>
              <a:endParaRPr sz="600" dirty="0">
                <a:latin typeface="+mn-ea"/>
                <a:cs typeface="A-OTF Gothic BBB Pro"/>
              </a:endParaRPr>
            </a:p>
          </p:txBody>
        </p:sp>
        <p:sp>
          <p:nvSpPr>
            <p:cNvPr id="63" name="object 190">
              <a:extLst>
                <a:ext uri="{FF2B5EF4-FFF2-40B4-BE49-F238E27FC236}">
                  <a16:creationId xmlns:a16="http://schemas.microsoft.com/office/drawing/2014/main" id="{60734E40-D3A8-6728-EE29-3CBEBC3EEB5F}"/>
                </a:ext>
              </a:extLst>
            </p:cNvPr>
            <p:cNvSpPr txBox="1"/>
            <p:nvPr/>
          </p:nvSpPr>
          <p:spPr>
            <a:xfrm>
              <a:off x="7268136" y="3013945"/>
              <a:ext cx="430867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95mm</a:t>
              </a:r>
              <a:endParaRPr sz="600" dirty="0">
                <a:latin typeface="+mn-ea"/>
                <a:cs typeface="A-OTF Gothic BBB Pro"/>
              </a:endParaRPr>
            </a:p>
          </p:txBody>
        </p:sp>
        <p:pic>
          <p:nvPicPr>
            <p:cNvPr id="128" name="図 127">
              <a:extLst>
                <a:ext uri="{FF2B5EF4-FFF2-40B4-BE49-F238E27FC236}">
                  <a16:creationId xmlns:a16="http://schemas.microsoft.com/office/drawing/2014/main" id="{EE8BB235-4610-03CE-ABE9-6072D4B1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64379" y="2882814"/>
              <a:ext cx="98806" cy="388164"/>
            </a:xfrm>
            <a:prstGeom prst="rect">
              <a:avLst/>
            </a:prstGeom>
          </p:spPr>
        </p:pic>
      </p:grpSp>
      <p:sp>
        <p:nvSpPr>
          <p:cNvPr id="129" name="object 176">
            <a:extLst>
              <a:ext uri="{FF2B5EF4-FFF2-40B4-BE49-F238E27FC236}">
                <a16:creationId xmlns:a16="http://schemas.microsoft.com/office/drawing/2014/main" id="{52A21C3D-DF14-6BE9-681B-C89FC6D94252}"/>
              </a:ext>
            </a:extLst>
          </p:cNvPr>
          <p:cNvSpPr txBox="1"/>
          <p:nvPr/>
        </p:nvSpPr>
        <p:spPr>
          <a:xfrm>
            <a:off x="6073559" y="6082608"/>
            <a:ext cx="8496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標準サイズのみ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（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U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オーダー対応なし）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pic>
        <p:nvPicPr>
          <p:cNvPr id="130" name="図 129">
            <a:extLst>
              <a:ext uri="{FF2B5EF4-FFF2-40B4-BE49-F238E27FC236}">
                <a16:creationId xmlns:a16="http://schemas.microsoft.com/office/drawing/2014/main" id="{2176AB7E-9657-F10A-BBBE-2836897750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00" y="5197404"/>
            <a:ext cx="1298659" cy="1229703"/>
          </a:xfrm>
          <a:prstGeom prst="rect">
            <a:avLst/>
          </a:prstGeom>
        </p:spPr>
      </p:pic>
      <p:sp>
        <p:nvSpPr>
          <p:cNvPr id="131" name="object 176">
            <a:extLst>
              <a:ext uri="{FF2B5EF4-FFF2-40B4-BE49-F238E27FC236}">
                <a16:creationId xmlns:a16="http://schemas.microsoft.com/office/drawing/2014/main" id="{2725DE01-C1F3-CB31-41A9-BBA6275AD520}"/>
              </a:ext>
            </a:extLst>
          </p:cNvPr>
          <p:cNvSpPr txBox="1"/>
          <p:nvPr/>
        </p:nvSpPr>
        <p:spPr>
          <a:xfrm>
            <a:off x="293991" y="6434669"/>
            <a:ext cx="2656827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※KS02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プランには、右側の多用途収納（天袋・ローユニット）は含みません。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sp>
        <p:nvSpPr>
          <p:cNvPr id="3" name="object 190">
            <a:extLst>
              <a:ext uri="{FF2B5EF4-FFF2-40B4-BE49-F238E27FC236}">
                <a16:creationId xmlns:a16="http://schemas.microsoft.com/office/drawing/2014/main" id="{72D68D72-11B1-DF68-491A-C3B04E00037E}"/>
              </a:ext>
            </a:extLst>
          </p:cNvPr>
          <p:cNvSpPr txBox="1"/>
          <p:nvPr/>
        </p:nvSpPr>
        <p:spPr>
          <a:xfrm>
            <a:off x="6844577" y="2781892"/>
            <a:ext cx="1397801" cy="31803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天板には、乾太くん（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5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機種）に対応した固定用穴加工済。防火上必要な離隔距離（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45mm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以上）に配慮しています。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4" name="object 190">
            <a:extLst>
              <a:ext uri="{FF2B5EF4-FFF2-40B4-BE49-F238E27FC236}">
                <a16:creationId xmlns:a16="http://schemas.microsoft.com/office/drawing/2014/main" id="{88C20A27-7617-C6F9-59B3-A54DFBF69D53}"/>
              </a:ext>
            </a:extLst>
          </p:cNvPr>
          <p:cNvSpPr txBox="1"/>
          <p:nvPr/>
        </p:nvSpPr>
        <p:spPr>
          <a:xfrm>
            <a:off x="8266035" y="2781892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乾太くん設置後でも作業しやすいよう通線穴は左右２箇所に設置。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7" name="object 190">
            <a:extLst>
              <a:ext uri="{FF2B5EF4-FFF2-40B4-BE49-F238E27FC236}">
                <a16:creationId xmlns:a16="http://schemas.microsoft.com/office/drawing/2014/main" id="{08E0D158-95D9-E0C9-416A-7BECCAE45B77}"/>
              </a:ext>
            </a:extLst>
          </p:cNvPr>
          <p:cNvSpPr txBox="1"/>
          <p:nvPr/>
        </p:nvSpPr>
        <p:spPr>
          <a:xfrm>
            <a:off x="6844577" y="4350246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側板には幅木避け加工済。</a:t>
            </a:r>
          </a:p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背面の壁に寄せやすくしています。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8" name="object 190">
            <a:extLst>
              <a:ext uri="{FF2B5EF4-FFF2-40B4-BE49-F238E27FC236}">
                <a16:creationId xmlns:a16="http://schemas.microsoft.com/office/drawing/2014/main" id="{C33B9E95-5ABE-ECBB-F3B3-739C57AC6D5A}"/>
              </a:ext>
            </a:extLst>
          </p:cNvPr>
          <p:cNvSpPr txBox="1"/>
          <p:nvPr/>
        </p:nvSpPr>
        <p:spPr>
          <a:xfrm>
            <a:off x="8266035" y="4350246"/>
            <a:ext cx="1600148" cy="364202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防水パンの使用も配慮しています。</a:t>
            </a:r>
          </a:p>
          <a:p>
            <a:pPr marL="1270" marR="133350" indent="8890"/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防水パンと洗濯機の組み合わせにより洗濯機の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フタがユニットに接触したり開閉に支障が出る場合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があります。</a:t>
            </a:r>
            <a:endParaRPr sz="500" dirty="0">
              <a:latin typeface="MS PGothic Regular"/>
              <a:cs typeface="A-OTF Gothic BBB Pro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B29541F6-5BE9-D706-6A42-E4B3264098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3204" y="5499796"/>
            <a:ext cx="566332" cy="624918"/>
          </a:xfrm>
          <a:prstGeom prst="rect">
            <a:avLst/>
          </a:prstGeom>
        </p:spPr>
      </p:pic>
      <p:sp>
        <p:nvSpPr>
          <p:cNvPr id="21" name="object 175">
            <a:extLst>
              <a:ext uri="{FF2B5EF4-FFF2-40B4-BE49-F238E27FC236}">
                <a16:creationId xmlns:a16="http://schemas.microsoft.com/office/drawing/2014/main" id="{D22EAF4E-1C6E-5977-82C0-3ACB9DF148FD}"/>
              </a:ext>
            </a:extLst>
          </p:cNvPr>
          <p:cNvSpPr txBox="1"/>
          <p:nvPr/>
        </p:nvSpPr>
        <p:spPr>
          <a:xfrm>
            <a:off x="7265220" y="6422441"/>
            <a:ext cx="2407083" cy="16671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>
              <a:defRPr sz="500" kern="500" spc="-3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</a:lstStyle>
          <a:p>
            <a:r>
              <a:rPr lang="en-US" altLang="ja-JP" dirty="0"/>
              <a:t>※</a:t>
            </a:r>
            <a:r>
              <a:rPr lang="ja-JP" altLang="en-US"/>
              <a:t>洗面化粧台設置の際は、ユニットの引出しと出入口建具枠の干渉を避けるなど、</a:t>
            </a:r>
            <a:endParaRPr lang="en-US" altLang="ja-JP" dirty="0"/>
          </a:p>
          <a:p>
            <a:r>
              <a:rPr lang="ja-JP" altLang="en-US"/>
              <a:t>　　周囲の状況を確認の上でご計画ください。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2467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5800A-98D2-9137-0B1F-B260D0AF7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0F8832-A960-3CD0-3920-1712AAB579D7}"/>
              </a:ext>
            </a:extLst>
          </p:cNvPr>
          <p:cNvSpPr txBox="1"/>
          <p:nvPr/>
        </p:nvSpPr>
        <p:spPr>
          <a:xfrm>
            <a:off x="4382020" y="692035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カ</a:t>
            </a:r>
            <a:r>
              <a:rPr sz="800" b="1" spc="-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ラ</a:t>
            </a:r>
            <a:r>
              <a:rPr sz="800" b="1" spc="-1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9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バ</a:t>
            </a:r>
            <a:r>
              <a:rPr sz="800" b="1" spc="-114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リ</a:t>
            </a:r>
            <a:r>
              <a:rPr sz="800" b="1" spc="-3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エ</a:t>
            </a:r>
            <a:r>
              <a:rPr sz="800" b="1" spc="-50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ー</a:t>
            </a:r>
            <a:r>
              <a:rPr sz="800" b="1" spc="-16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シ</a:t>
            </a:r>
            <a:r>
              <a:rPr sz="800" b="1" spc="-155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ョ</a:t>
            </a:r>
            <a:r>
              <a:rPr sz="800" b="1" dirty="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ン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222" name="bg object 24">
            <a:extLst>
              <a:ext uri="{FF2B5EF4-FFF2-40B4-BE49-F238E27FC236}">
                <a16:creationId xmlns:a16="http://schemas.microsoft.com/office/drawing/2014/main" id="{DFD2C90C-225C-4A51-FB29-48C77B646D01}"/>
              </a:ext>
            </a:extLst>
          </p:cNvPr>
          <p:cNvSpPr/>
          <p:nvPr/>
        </p:nvSpPr>
        <p:spPr>
          <a:xfrm>
            <a:off x="4375670" y="692036"/>
            <a:ext cx="5400675" cy="751903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2">
            <a:extLst>
              <a:ext uri="{FF2B5EF4-FFF2-40B4-BE49-F238E27FC236}">
                <a16:creationId xmlns:a16="http://schemas.microsoft.com/office/drawing/2014/main" id="{761B8F7D-F3F4-C6DE-83A9-3A9FF37C2112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7F7C5E99-ED38-04CA-0E38-195B28C1F575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B7C78BA-F142-DF2E-078E-8B001C703AC7}"/>
              </a:ext>
            </a:extLst>
          </p:cNvPr>
          <p:cNvSpPr txBox="1"/>
          <p:nvPr/>
        </p:nvSpPr>
        <p:spPr>
          <a:xfrm>
            <a:off x="257299" y="5008612"/>
            <a:ext cx="36322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PLAN No.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523673D-EEC7-5319-4406-B9D716EED13A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394A16A0-5375-E3C9-E9C8-67C18E940577}"/>
              </a:ext>
            </a:extLst>
          </p:cNvPr>
          <p:cNvSpPr txBox="1"/>
          <p:nvPr/>
        </p:nvSpPr>
        <p:spPr>
          <a:xfrm>
            <a:off x="244276" y="5096805"/>
            <a:ext cx="239587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KS</a:t>
            </a:r>
            <a:r>
              <a:rPr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0</a:t>
            </a:r>
            <a:r>
              <a:rPr lang="en-US"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3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868 × 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1500 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× 奥行</a:t>
            </a:r>
            <a:r>
              <a:rPr lang="en-US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653</a:t>
            </a:r>
            <a:r>
              <a:rPr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］</a:t>
            </a:r>
            <a:endParaRPr sz="600" spc="3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555"/>
              </a:spcBef>
              <a:buChar char="■"/>
              <a:tabLst>
                <a:tab pos="136525" algn="l"/>
              </a:tabLst>
            </a:pP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色柄： しっくいホワイト柄（</a:t>
            </a:r>
            <a:r>
              <a:rPr lang="en-US" altLang="ja-JP" sz="600" spc="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600" spc="3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lang="en-US" altLang="ja-JP" sz="600" spc="3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8415">
              <a:lnSpc>
                <a:spcPct val="100000"/>
              </a:lnSpc>
              <a:spcBef>
                <a:spcPts val="555"/>
              </a:spcBef>
              <a:tabLst>
                <a:tab pos="136525" algn="l"/>
              </a:tabLst>
            </a:pPr>
            <a:endParaRPr lang="en-US" altLang="ja-JP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9050">
              <a:lnSpc>
                <a:spcPct val="100000"/>
              </a:lnSpc>
            </a:pPr>
            <a:r>
              <a:rPr sz="6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0795">
              <a:lnSpc>
                <a:spcPct val="100000"/>
              </a:lnSpc>
              <a:spcBef>
                <a:spcPts val="10"/>
              </a:spcBef>
            </a:pPr>
            <a:r>
              <a:rPr lang="en-US" altLang="ja-JP" sz="1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155,000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lang="ja-JP" altLang="en-US"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66AEA469-DC76-D2F6-4BC4-4D222AE4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　衣類乾燥機収納台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D7B5700E-58FA-EEAD-CBB0-66C5B9255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洗濯機も設置がしやすい</a:t>
            </a:r>
            <a:r>
              <a:rPr lang="en-US" altLang="ja-JP" sz="1100" dirty="0"/>
              <a:t>740</a:t>
            </a:r>
            <a:r>
              <a:rPr lang="ja-JP" altLang="en-US" sz="1100"/>
              <a:t>幅の防水パンが</a:t>
            </a:r>
          </a:p>
          <a:p>
            <a:r>
              <a:rPr lang="ja-JP" altLang="en-US" sz="1100"/>
              <a:t>使用できるワイドサイズの収納台です。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E3B1ED46-582D-A7F6-A42F-72B2A2A90C0C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［洗面・脱衣室］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5C0B84B9-10BA-08A5-A6E0-91361BD2A730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6" name="object 22">
            <a:extLst>
              <a:ext uri="{FF2B5EF4-FFF2-40B4-BE49-F238E27FC236}">
                <a16:creationId xmlns:a16="http://schemas.microsoft.com/office/drawing/2014/main" id="{ADC8BA14-0AAB-4013-FB9D-0563C53D0D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64" y="899611"/>
            <a:ext cx="536204" cy="271234"/>
          </a:xfrm>
          <a:prstGeom prst="rect">
            <a:avLst/>
          </a:prstGeom>
        </p:spPr>
      </p:pic>
      <p:sp>
        <p:nvSpPr>
          <p:cNvPr id="7" name="object 23">
            <a:extLst>
              <a:ext uri="{FF2B5EF4-FFF2-40B4-BE49-F238E27FC236}">
                <a16:creationId xmlns:a16="http://schemas.microsoft.com/office/drawing/2014/main" id="{87A41634-3245-E2C4-81A6-81FD65A801FD}"/>
              </a:ext>
            </a:extLst>
          </p:cNvPr>
          <p:cNvSpPr txBox="1"/>
          <p:nvPr/>
        </p:nvSpPr>
        <p:spPr>
          <a:xfrm>
            <a:off x="4439981" y="1162580"/>
            <a:ext cx="683417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40"/>
              </a:spcBef>
            </a:pPr>
            <a:r>
              <a:rPr sz="55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ウォールナット柄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674370" algn="l"/>
              </a:tabLst>
            </a:pPr>
            <a:r>
              <a:rPr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［TY］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8" name="object 42">
            <a:extLst>
              <a:ext uri="{FF2B5EF4-FFF2-40B4-BE49-F238E27FC236}">
                <a16:creationId xmlns:a16="http://schemas.microsoft.com/office/drawing/2014/main" id="{E6D1CF48-709F-DD7F-BA92-B6A4671A8A3F}"/>
              </a:ext>
            </a:extLst>
          </p:cNvPr>
          <p:cNvGrpSpPr/>
          <p:nvPr/>
        </p:nvGrpSpPr>
        <p:grpSpPr>
          <a:xfrm>
            <a:off x="6256878" y="892768"/>
            <a:ext cx="530019" cy="266675"/>
            <a:chOff x="5820041" y="1776666"/>
            <a:chExt cx="623570" cy="327660"/>
          </a:xfrm>
        </p:grpSpPr>
        <p:pic>
          <p:nvPicPr>
            <p:cNvPr id="35" name="object 43">
              <a:extLst>
                <a:ext uri="{FF2B5EF4-FFF2-40B4-BE49-F238E27FC236}">
                  <a16:creationId xmlns:a16="http://schemas.microsoft.com/office/drawing/2014/main" id="{BC11B200-24CA-24D5-6390-8F77A10A96B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216" y="1779841"/>
              <a:ext cx="616597" cy="320967"/>
            </a:xfrm>
            <a:prstGeom prst="rect">
              <a:avLst/>
            </a:prstGeom>
          </p:spPr>
        </p:pic>
        <p:sp>
          <p:nvSpPr>
            <p:cNvPr id="52" name="object 44">
              <a:extLst>
                <a:ext uri="{FF2B5EF4-FFF2-40B4-BE49-F238E27FC236}">
                  <a16:creationId xmlns:a16="http://schemas.microsoft.com/office/drawing/2014/main" id="{A487BF7A-54F4-F9DA-A805-21585BC14234}"/>
                </a:ext>
              </a:extLst>
            </p:cNvPr>
            <p:cNvSpPr/>
            <p:nvPr/>
          </p:nvSpPr>
          <p:spPr>
            <a:xfrm>
              <a:off x="5823216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45">
            <a:extLst>
              <a:ext uri="{FF2B5EF4-FFF2-40B4-BE49-F238E27FC236}">
                <a16:creationId xmlns:a16="http://schemas.microsoft.com/office/drawing/2014/main" id="{A25F8A98-3235-4E16-6A26-5CBE4467EA56}"/>
              </a:ext>
            </a:extLst>
          </p:cNvPr>
          <p:cNvSpPr txBox="1"/>
          <p:nvPr/>
        </p:nvSpPr>
        <p:spPr>
          <a:xfrm>
            <a:off x="6206974" y="1150545"/>
            <a:ext cx="66174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0"/>
              </a:spcBef>
            </a:pP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spc="-105" dirty="0">
                <a:solidFill>
                  <a:srgbClr val="231F20"/>
                </a:solidFill>
                <a:latin typeface="MS PGothic Regular"/>
                <a:cs typeface="A-OTF Gothic BBB Pro"/>
              </a:rPr>
              <a:t>ア</a:t>
            </a:r>
            <a:r>
              <a:rPr sz="550" spc="-160" dirty="0">
                <a:solidFill>
                  <a:srgbClr val="231F20"/>
                </a:solidFill>
                <a:latin typeface="MS PGothic Regular"/>
                <a:cs typeface="A-OTF Gothic BBB Pro"/>
              </a:rPr>
              <a:t>ッ</a:t>
            </a:r>
            <a:r>
              <a:rPr sz="550" spc="-100" dirty="0">
                <a:solidFill>
                  <a:srgbClr val="231F20"/>
                </a:solidFill>
                <a:latin typeface="MS PGothic Regular"/>
                <a:cs typeface="A-OTF Gothic BBB Pro"/>
              </a:rPr>
              <a:t>シ</a:t>
            </a:r>
            <a:r>
              <a:rPr sz="550" spc="-65" dirty="0">
                <a:solidFill>
                  <a:srgbClr val="231F20"/>
                </a:solidFill>
                <a:latin typeface="MS PGothic Regular"/>
                <a:cs typeface="A-OTF Gothic BBB Pro"/>
              </a:rPr>
              <a:t>ュ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［GY］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10" name="object 46">
            <a:extLst>
              <a:ext uri="{FF2B5EF4-FFF2-40B4-BE49-F238E27FC236}">
                <a16:creationId xmlns:a16="http://schemas.microsoft.com/office/drawing/2014/main" id="{129BB61B-9277-9C99-72C2-A7505334600C}"/>
              </a:ext>
            </a:extLst>
          </p:cNvPr>
          <p:cNvGrpSpPr/>
          <p:nvPr/>
        </p:nvGrpSpPr>
        <p:grpSpPr>
          <a:xfrm>
            <a:off x="6868286" y="891433"/>
            <a:ext cx="512127" cy="269102"/>
            <a:chOff x="6481788" y="1776666"/>
            <a:chExt cx="623570" cy="327660"/>
          </a:xfrm>
        </p:grpSpPr>
        <p:pic>
          <p:nvPicPr>
            <p:cNvPr id="33" name="object 47">
              <a:extLst>
                <a:ext uri="{FF2B5EF4-FFF2-40B4-BE49-F238E27FC236}">
                  <a16:creationId xmlns:a16="http://schemas.microsoft.com/office/drawing/2014/main" id="{02E93D5F-4A76-CA46-7757-59828B6DA71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63" y="1779841"/>
              <a:ext cx="616597" cy="320967"/>
            </a:xfrm>
            <a:prstGeom prst="rect">
              <a:avLst/>
            </a:prstGeom>
          </p:spPr>
        </p:pic>
        <p:sp>
          <p:nvSpPr>
            <p:cNvPr id="34" name="object 48">
              <a:extLst>
                <a:ext uri="{FF2B5EF4-FFF2-40B4-BE49-F238E27FC236}">
                  <a16:creationId xmlns:a16="http://schemas.microsoft.com/office/drawing/2014/main" id="{BB2C6472-8D27-01DA-7771-1CC82875FCD3}"/>
                </a:ext>
              </a:extLst>
            </p:cNvPr>
            <p:cNvSpPr/>
            <p:nvPr/>
          </p:nvSpPr>
          <p:spPr>
            <a:xfrm>
              <a:off x="6484963" y="1779841"/>
              <a:ext cx="617220" cy="321310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320967"/>
                  </a:moveTo>
                  <a:lnTo>
                    <a:pt x="0" y="320967"/>
                  </a:lnTo>
                  <a:lnTo>
                    <a:pt x="0" y="0"/>
                  </a:lnTo>
                  <a:lnTo>
                    <a:pt x="616597" y="0"/>
                  </a:lnTo>
                  <a:lnTo>
                    <a:pt x="616597" y="320967"/>
                  </a:lnTo>
                  <a:close/>
                </a:path>
              </a:pathLst>
            </a:custGeom>
            <a:ln w="635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49">
            <a:extLst>
              <a:ext uri="{FF2B5EF4-FFF2-40B4-BE49-F238E27FC236}">
                <a16:creationId xmlns:a16="http://schemas.microsoft.com/office/drawing/2014/main" id="{9FB65A3E-30E8-98B9-86D3-A8331F07BFBD}"/>
              </a:ext>
            </a:extLst>
          </p:cNvPr>
          <p:cNvSpPr txBox="1"/>
          <p:nvPr/>
        </p:nvSpPr>
        <p:spPr>
          <a:xfrm>
            <a:off x="6822459" y="1153182"/>
            <a:ext cx="727764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40"/>
              </a:spcBef>
            </a:pPr>
            <a:r>
              <a:rPr sz="550" spc="-110" dirty="0">
                <a:solidFill>
                  <a:srgbClr val="231F20"/>
                </a:solidFill>
                <a:latin typeface="MS PGothic Regular"/>
                <a:cs typeface="A-OTF Gothic BBB Pro"/>
              </a:rPr>
              <a:t>し</a:t>
            </a:r>
            <a:r>
              <a:rPr sz="550" spc="-170" dirty="0">
                <a:solidFill>
                  <a:srgbClr val="231F20"/>
                </a:solidFill>
                <a:latin typeface="MS PGothic Regular"/>
                <a:cs typeface="A-OTF Gothic BBB Pro"/>
              </a:rPr>
              <a:t>っ</a:t>
            </a:r>
            <a:r>
              <a:rPr sz="550" spc="-155" dirty="0">
                <a:solidFill>
                  <a:srgbClr val="231F20"/>
                </a:solidFill>
                <a:latin typeface="MS PGothic Regular"/>
                <a:cs typeface="A-OTF Gothic BBB Pro"/>
              </a:rPr>
              <a:t>く</a:t>
            </a:r>
            <a:r>
              <a:rPr sz="550" spc="-50" dirty="0">
                <a:solidFill>
                  <a:srgbClr val="231F20"/>
                </a:solidFill>
                <a:latin typeface="MS PGothic Regular"/>
                <a:cs typeface="A-OTF Gothic BBB Pro"/>
              </a:rPr>
              <a:t>い</a:t>
            </a:r>
            <a:r>
              <a:rPr sz="550" spc="-85" dirty="0">
                <a:solidFill>
                  <a:srgbClr val="231F20"/>
                </a:solidFill>
                <a:latin typeface="MS PGothic Regular"/>
                <a:cs typeface="A-OTF Gothic BBB Pro"/>
              </a:rPr>
              <a:t>ホ</a:t>
            </a:r>
            <a:r>
              <a:rPr sz="550" spc="-95" dirty="0">
                <a:solidFill>
                  <a:srgbClr val="231F20"/>
                </a:solidFill>
                <a:latin typeface="MS PGothic Regular"/>
                <a:cs typeface="A-OTF Gothic BBB Pro"/>
              </a:rPr>
              <a:t>ワ</a:t>
            </a:r>
            <a:r>
              <a:rPr sz="550" spc="-260" dirty="0">
                <a:solidFill>
                  <a:srgbClr val="231F20"/>
                </a:solidFill>
                <a:latin typeface="MS PGothic Regular"/>
                <a:cs typeface="A-OTF Gothic BBB Pro"/>
              </a:rPr>
              <a:t>イ</a:t>
            </a:r>
            <a:r>
              <a:rPr sz="550" spc="-60" dirty="0">
                <a:solidFill>
                  <a:srgbClr val="231F20"/>
                </a:solidFill>
                <a:latin typeface="MS PGothic Regular"/>
                <a:cs typeface="A-OTF Gothic BBB Pro"/>
              </a:rPr>
              <a:t>ト</a:t>
            </a:r>
            <a:r>
              <a:rPr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柄</a:t>
            </a:r>
            <a:endParaRPr sz="550" dirty="0">
              <a:latin typeface="MS PGothic Regular"/>
              <a:cs typeface="A-OTF Gothic BBB Pro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50" spc="5" dirty="0">
                <a:solidFill>
                  <a:srgbClr val="231F20"/>
                </a:solidFill>
                <a:latin typeface="MS PGothic Regular"/>
                <a:cs typeface="A-OTF Gothic BBB Pro"/>
              </a:rPr>
              <a:t>［PY］</a:t>
            </a:r>
            <a:endParaRPr sz="550" dirty="0">
              <a:latin typeface="MS PGothic Regular"/>
              <a:cs typeface="A-OTF Gothic BBB Pro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14A9A17-2F98-4A26-5806-B2D5B66F88AF}"/>
              </a:ext>
            </a:extLst>
          </p:cNvPr>
          <p:cNvGrpSpPr/>
          <p:nvPr/>
        </p:nvGrpSpPr>
        <p:grpSpPr>
          <a:xfrm>
            <a:off x="5611722" y="893145"/>
            <a:ext cx="723199" cy="467173"/>
            <a:chOff x="8401048" y="604286"/>
            <a:chExt cx="723199" cy="467173"/>
          </a:xfrm>
        </p:grpSpPr>
        <p:pic>
          <p:nvPicPr>
            <p:cNvPr id="30" name="object 33">
              <a:extLst>
                <a:ext uri="{FF2B5EF4-FFF2-40B4-BE49-F238E27FC236}">
                  <a16:creationId xmlns:a16="http://schemas.microsoft.com/office/drawing/2014/main" id="{9EFF4A4B-EB79-2A56-4F09-C8F767898347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904" y="604286"/>
              <a:ext cx="510080" cy="270636"/>
            </a:xfrm>
            <a:prstGeom prst="rect">
              <a:avLst/>
            </a:prstGeom>
          </p:spPr>
        </p:pic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E6019A15-6F08-4A1D-47AE-C58A94549A10}"/>
                </a:ext>
              </a:extLst>
            </p:cNvPr>
            <p:cNvSpPr txBox="1"/>
            <p:nvPr/>
          </p:nvSpPr>
          <p:spPr>
            <a:xfrm>
              <a:off x="8401048" y="871404"/>
              <a:ext cx="723199" cy="200055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RV</a:t>
              </a:r>
              <a:r>
                <a:rPr lang="ja-JP" altLang="en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7BFC9E5-5B61-69C6-60C8-3ABBD190536C}"/>
              </a:ext>
            </a:extLst>
          </p:cNvPr>
          <p:cNvGrpSpPr/>
          <p:nvPr/>
        </p:nvGrpSpPr>
        <p:grpSpPr>
          <a:xfrm>
            <a:off x="5040502" y="893635"/>
            <a:ext cx="561007" cy="452119"/>
            <a:chOff x="6751947" y="1220360"/>
            <a:chExt cx="561007" cy="452119"/>
          </a:xfrm>
        </p:grpSpPr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F5F917F2-E2C0-8B96-02A0-7B58E31ABCEB}"/>
                </a:ext>
              </a:extLst>
            </p:cNvPr>
            <p:cNvSpPr txBox="1"/>
            <p:nvPr/>
          </p:nvSpPr>
          <p:spPr>
            <a:xfrm>
              <a:off x="6751947" y="1485248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イデアオーク柄</a:t>
              </a:r>
              <a:endParaRPr lang="ja-JP" altLang="en-US" sz="55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EV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6" name="object 34">
              <a:extLst>
                <a:ext uri="{FF2B5EF4-FFF2-40B4-BE49-F238E27FC236}">
                  <a16:creationId xmlns:a16="http://schemas.microsoft.com/office/drawing/2014/main" id="{A70B7E63-FF2D-DF17-83C2-9C20F1872274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737" y="1220360"/>
              <a:ext cx="516822" cy="275477"/>
            </a:xfrm>
            <a:prstGeom prst="rect">
              <a:avLst/>
            </a:prstGeom>
          </p:spPr>
        </p:pic>
      </p:grpSp>
      <p:pic>
        <p:nvPicPr>
          <p:cNvPr id="174" name="図 173">
            <a:extLst>
              <a:ext uri="{FF2B5EF4-FFF2-40B4-BE49-F238E27FC236}">
                <a16:creationId xmlns:a16="http://schemas.microsoft.com/office/drawing/2014/main" id="{A0D5AD44-4766-49F4-2042-3B9623583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91" y="5032074"/>
            <a:ext cx="1293748" cy="1557077"/>
          </a:xfrm>
          <a:prstGeom prst="rect">
            <a:avLst/>
          </a:prstGeom>
        </p:spPr>
      </p:pic>
      <p:sp>
        <p:nvSpPr>
          <p:cNvPr id="25" name="object 6">
            <a:extLst>
              <a:ext uri="{FF2B5EF4-FFF2-40B4-BE49-F238E27FC236}">
                <a16:creationId xmlns:a16="http://schemas.microsoft.com/office/drawing/2014/main" id="{3D6F1FE3-C620-93C4-DB97-CCE91E216E00}"/>
              </a:ext>
            </a:extLst>
          </p:cNvPr>
          <p:cNvSpPr txBox="1"/>
          <p:nvPr/>
        </p:nvSpPr>
        <p:spPr>
          <a:xfrm>
            <a:off x="4392029" y="4902666"/>
            <a:ext cx="538431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35">
                <a:solidFill>
                  <a:srgbClr val="FFFFFF"/>
                </a:solidFill>
                <a:latin typeface="MS PGothic Regular"/>
                <a:cs typeface="Kozuka Gothic Pr6N"/>
              </a:rPr>
              <a:t>ユニットサイズ</a:t>
            </a:r>
            <a:endParaRPr sz="800" b="1" dirty="0">
              <a:latin typeface="MS PGothic Regular"/>
              <a:cs typeface="Kozuka Gothic Pr6N"/>
            </a:endParaRPr>
          </a:p>
        </p:txBody>
      </p:sp>
      <p:sp>
        <p:nvSpPr>
          <p:cNvPr id="27" name="object 190">
            <a:extLst>
              <a:ext uri="{FF2B5EF4-FFF2-40B4-BE49-F238E27FC236}">
                <a16:creationId xmlns:a16="http://schemas.microsoft.com/office/drawing/2014/main" id="{43FC6041-29C2-B429-2AF0-A75208A96F12}"/>
              </a:ext>
            </a:extLst>
          </p:cNvPr>
          <p:cNvSpPr txBox="1"/>
          <p:nvPr/>
        </p:nvSpPr>
        <p:spPr>
          <a:xfrm>
            <a:off x="7241403" y="5082903"/>
            <a:ext cx="2271999" cy="1333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>
              <a:spcBef>
                <a:spcPts val="200"/>
              </a:spcBef>
            </a:pP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住宅のモジュールに合わせた幅設定です。（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壁厚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130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ｍｍ想定）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28" name="bg object 24">
            <a:extLst>
              <a:ext uri="{FF2B5EF4-FFF2-40B4-BE49-F238E27FC236}">
                <a16:creationId xmlns:a16="http://schemas.microsoft.com/office/drawing/2014/main" id="{CADE1BFF-6DFE-CAE0-2F06-F1E2C733603C}"/>
              </a:ext>
            </a:extLst>
          </p:cNvPr>
          <p:cNvSpPr/>
          <p:nvPr/>
        </p:nvSpPr>
        <p:spPr>
          <a:xfrm>
            <a:off x="4394956" y="4905639"/>
            <a:ext cx="5370836" cy="1760437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52">
            <a:extLst>
              <a:ext uri="{FF2B5EF4-FFF2-40B4-BE49-F238E27FC236}">
                <a16:creationId xmlns:a16="http://schemas.microsoft.com/office/drawing/2014/main" id="{4A9FF786-4313-5510-09C5-01FC5ABEAC62}"/>
              </a:ext>
            </a:extLst>
          </p:cNvPr>
          <p:cNvSpPr/>
          <p:nvPr/>
        </p:nvSpPr>
        <p:spPr>
          <a:xfrm>
            <a:off x="7034655" y="5103806"/>
            <a:ext cx="45719" cy="143083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6350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41F35568-3D19-AAE7-5031-E8DCE5B409C8}"/>
              </a:ext>
            </a:extLst>
          </p:cNvPr>
          <p:cNvSpPr txBox="1"/>
          <p:nvPr/>
        </p:nvSpPr>
        <p:spPr>
          <a:xfrm>
            <a:off x="4393613" y="1540830"/>
            <a:ext cx="5387975" cy="125675"/>
          </a:xfrm>
          <a:prstGeom prst="rect">
            <a:avLst/>
          </a:prstGeom>
          <a:solidFill>
            <a:srgbClr val="505051"/>
          </a:solidFill>
        </p:spPr>
        <p:txBody>
          <a:bodyPr vert="horz" wrap="square" lIns="0" tIns="254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20"/>
              </a:spcBef>
            </a:pPr>
            <a:r>
              <a:rPr lang="ja-JP" altLang="en-US" sz="800" b="1" spc="-90">
                <a:solidFill>
                  <a:srgbClr val="FFFFFF"/>
                </a:solidFill>
                <a:latin typeface="+mj-ea"/>
                <a:ea typeface="+mj-ea"/>
                <a:cs typeface="Kozuka Gothic Pr6N"/>
              </a:rPr>
              <a:t>特長</a:t>
            </a:r>
            <a:endParaRPr sz="800" b="1" dirty="0">
              <a:latin typeface="+mj-ea"/>
              <a:ea typeface="+mj-ea"/>
              <a:cs typeface="Kozuka Gothic Pr6N"/>
            </a:endParaRPr>
          </a:p>
        </p:txBody>
      </p:sp>
      <p:sp>
        <p:nvSpPr>
          <p:cNvPr id="38" name="bg object 24">
            <a:extLst>
              <a:ext uri="{FF2B5EF4-FFF2-40B4-BE49-F238E27FC236}">
                <a16:creationId xmlns:a16="http://schemas.microsoft.com/office/drawing/2014/main" id="{3E3DE5FC-8511-E8D6-B920-2CF35C5A4545}"/>
              </a:ext>
            </a:extLst>
          </p:cNvPr>
          <p:cNvSpPr/>
          <p:nvPr/>
        </p:nvSpPr>
        <p:spPr>
          <a:xfrm>
            <a:off x="4397044" y="1540831"/>
            <a:ext cx="5381389" cy="3273550"/>
          </a:xfrm>
          <a:custGeom>
            <a:avLst/>
            <a:gdLst/>
            <a:ahLst/>
            <a:cxnLst/>
            <a:rect l="l" t="t" r="r" b="b"/>
            <a:pathLst>
              <a:path w="5400675" h="3240404">
                <a:moveTo>
                  <a:pt x="0" y="0"/>
                </a:moveTo>
                <a:lnTo>
                  <a:pt x="5400547" y="0"/>
                </a:lnTo>
                <a:lnTo>
                  <a:pt x="5400547" y="3240265"/>
                </a:lnTo>
                <a:lnTo>
                  <a:pt x="0" y="32402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7FC52F65-0BC5-CC92-342A-B1143A3C3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6802" y="1922916"/>
            <a:ext cx="1263701" cy="87102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6480DE15-F26B-90E9-C63A-6E091E26F9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3800" y="2244700"/>
            <a:ext cx="1448212" cy="2261742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C0C933E-2B1D-B8F4-4A71-645B09A8D70B}"/>
              </a:ext>
            </a:extLst>
          </p:cNvPr>
          <p:cNvSpPr txBox="1"/>
          <p:nvPr/>
        </p:nvSpPr>
        <p:spPr>
          <a:xfrm>
            <a:off x="6764838" y="171667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　W775用・W865用</a:t>
            </a:r>
            <a:r>
              <a:rPr lang="en-US" altLang="ja-JP" sz="700" dirty="0"/>
              <a:t> </a:t>
            </a:r>
            <a:r>
              <a:rPr lang="en-US" altLang="ja-JP" sz="500" dirty="0"/>
              <a:t>※</a:t>
            </a:r>
            <a:r>
              <a:rPr lang="ja-JP" altLang="en-US" sz="500"/>
              <a:t>許容荷重（均等荷重）</a:t>
            </a:r>
            <a:r>
              <a:rPr lang="en-US" altLang="ja-JP" sz="500" dirty="0"/>
              <a:t>60kg</a:t>
            </a:r>
            <a:endParaRPr lang="ja-JP" altLang="en-US" sz="700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26707C94-DD49-A4E8-C697-D65769707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6803" y="3481137"/>
            <a:ext cx="1269494" cy="88503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A6763F06-F6B9-E437-9F4B-F115A0160B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4676" y="3481138"/>
            <a:ext cx="1269495" cy="88503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CD45667C-F7B1-17D1-3D13-4675557A9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4676" y="1929161"/>
            <a:ext cx="1263700" cy="872824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028BB28-DF69-5407-5DE8-242E2926478C}"/>
              </a:ext>
            </a:extLst>
          </p:cNvPr>
          <p:cNvSpPr txBox="1"/>
          <p:nvPr/>
        </p:nvSpPr>
        <p:spPr>
          <a:xfrm>
            <a:off x="6764838" y="3283303"/>
            <a:ext cx="26712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側板　</a:t>
            </a:r>
            <a:r>
              <a:rPr lang="en-US" altLang="ja-JP" sz="700" dirty="0"/>
              <a:t>H880</a:t>
            </a:r>
            <a:r>
              <a:rPr lang="ja-JP" altLang="en-US" sz="700"/>
              <a:t>用・</a:t>
            </a:r>
            <a:r>
              <a:rPr lang="en-US" altLang="ja-JP" sz="700" dirty="0"/>
              <a:t>H1500</a:t>
            </a:r>
            <a:r>
              <a:rPr lang="ja-JP" altLang="en-US" sz="700"/>
              <a:t>用</a:t>
            </a:r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28DAFE43-0965-5EFE-BF48-AEEF1AD20462}"/>
              </a:ext>
            </a:extLst>
          </p:cNvPr>
          <p:cNvSpPr/>
          <p:nvPr/>
        </p:nvSpPr>
        <p:spPr>
          <a:xfrm flipH="1">
            <a:off x="5625532" y="1815421"/>
            <a:ext cx="62101" cy="528449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2">
            <a:extLst>
              <a:ext uri="{FF2B5EF4-FFF2-40B4-BE49-F238E27FC236}">
                <a16:creationId xmlns:a16="http://schemas.microsoft.com/office/drawing/2014/main" id="{6A2BD052-C221-694E-FDC0-01D51BAD0188}"/>
              </a:ext>
            </a:extLst>
          </p:cNvPr>
          <p:cNvSpPr/>
          <p:nvPr/>
        </p:nvSpPr>
        <p:spPr>
          <a:xfrm rot="5400000" flipH="1">
            <a:off x="6207974" y="1232852"/>
            <a:ext cx="62228" cy="1102910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>
            <a:extLst>
              <a:ext uri="{FF2B5EF4-FFF2-40B4-BE49-F238E27FC236}">
                <a16:creationId xmlns:a16="http://schemas.microsoft.com/office/drawing/2014/main" id="{536EC5A7-CE69-998A-614F-A1DE605047E0}"/>
              </a:ext>
            </a:extLst>
          </p:cNvPr>
          <p:cNvSpPr/>
          <p:nvPr/>
        </p:nvSpPr>
        <p:spPr>
          <a:xfrm rot="5400000" flipH="1">
            <a:off x="6298902" y="2884012"/>
            <a:ext cx="62227" cy="921055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36CA567-ADD2-14CD-5036-6B8B0FF771C6}"/>
              </a:ext>
            </a:extLst>
          </p:cNvPr>
          <p:cNvSpPr txBox="1"/>
          <p:nvPr/>
        </p:nvSpPr>
        <p:spPr>
          <a:xfrm>
            <a:off x="4783609" y="1765539"/>
            <a:ext cx="6718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天板補強桟</a:t>
            </a:r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id="{E2AF9C56-F72A-D070-F3D3-C7365B843D1F}"/>
              </a:ext>
            </a:extLst>
          </p:cNvPr>
          <p:cNvSpPr/>
          <p:nvPr/>
        </p:nvSpPr>
        <p:spPr>
          <a:xfrm flipH="1">
            <a:off x="4968192" y="1946976"/>
            <a:ext cx="62100" cy="467847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2">
            <a:extLst>
              <a:ext uri="{FF2B5EF4-FFF2-40B4-BE49-F238E27FC236}">
                <a16:creationId xmlns:a16="http://schemas.microsoft.com/office/drawing/2014/main" id="{1A53E6FD-BBC4-D90F-A809-437CE3BCF8D8}"/>
              </a:ext>
            </a:extLst>
          </p:cNvPr>
          <p:cNvSpPr/>
          <p:nvPr/>
        </p:nvSpPr>
        <p:spPr>
          <a:xfrm flipH="1">
            <a:off x="5537294" y="3686254"/>
            <a:ext cx="45719" cy="788644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13C92A97-4507-DB3B-213A-DF2541588EA1}"/>
              </a:ext>
            </a:extLst>
          </p:cNvPr>
          <p:cNvSpPr/>
          <p:nvPr/>
        </p:nvSpPr>
        <p:spPr>
          <a:xfrm>
            <a:off x="4922473" y="4144579"/>
            <a:ext cx="45719" cy="314373"/>
          </a:xfrm>
          <a:custGeom>
            <a:avLst/>
            <a:gdLst/>
            <a:ahLst/>
            <a:cxnLst/>
            <a:rect l="l" t="t" r="r" b="b"/>
            <a:pathLst>
              <a:path h="1200785">
                <a:moveTo>
                  <a:pt x="0" y="0"/>
                </a:moveTo>
                <a:lnTo>
                  <a:pt x="0" y="1200708"/>
                </a:lnTo>
              </a:path>
            </a:pathLst>
          </a:custGeom>
          <a:ln w="9525">
            <a:solidFill>
              <a:srgbClr val="231F20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1FC5583-8F83-D13B-25DF-A8F8EDB61D9B}"/>
              </a:ext>
            </a:extLst>
          </p:cNvPr>
          <p:cNvSpPr txBox="1"/>
          <p:nvPr/>
        </p:nvSpPr>
        <p:spPr>
          <a:xfrm>
            <a:off x="4643851" y="4449086"/>
            <a:ext cx="886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足元金具</a:t>
            </a:r>
          </a:p>
          <a:p>
            <a:r>
              <a:rPr lang="ja-JP" altLang="en-US" sz="700"/>
              <a:t>（左右 各</a:t>
            </a:r>
            <a:r>
              <a:rPr lang="en-US" altLang="ja-JP" sz="700" dirty="0"/>
              <a:t>1</a:t>
            </a:r>
            <a:r>
              <a:rPr lang="ja-JP" altLang="en-US" sz="700"/>
              <a:t>箇所）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99F69E9-5FE9-5655-3B39-A12F26137F93}"/>
              </a:ext>
            </a:extLst>
          </p:cNvPr>
          <p:cNvSpPr txBox="1"/>
          <p:nvPr/>
        </p:nvSpPr>
        <p:spPr>
          <a:xfrm>
            <a:off x="5342052" y="4470373"/>
            <a:ext cx="1254999" cy="205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/>
              <a:t>後ろ桟（背面壁との固定用）</a:t>
            </a: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4BDFE5BC-4A91-CAF8-DD9B-83622E803670}"/>
              </a:ext>
            </a:extLst>
          </p:cNvPr>
          <p:cNvGrpSpPr/>
          <p:nvPr/>
        </p:nvGrpSpPr>
        <p:grpSpPr>
          <a:xfrm>
            <a:off x="7270224" y="3549213"/>
            <a:ext cx="645490" cy="517035"/>
            <a:chOff x="7268136" y="2753943"/>
            <a:chExt cx="645490" cy="517035"/>
          </a:xfrm>
        </p:grpSpPr>
        <p:sp>
          <p:nvSpPr>
            <p:cNvPr id="62" name="object 190">
              <a:extLst>
                <a:ext uri="{FF2B5EF4-FFF2-40B4-BE49-F238E27FC236}">
                  <a16:creationId xmlns:a16="http://schemas.microsoft.com/office/drawing/2014/main" id="{27F4C24C-E277-7CCE-5D1A-1325B06F371F}"/>
                </a:ext>
              </a:extLst>
            </p:cNvPr>
            <p:cNvSpPr txBox="1"/>
            <p:nvPr/>
          </p:nvSpPr>
          <p:spPr>
            <a:xfrm>
              <a:off x="7476874" y="2753943"/>
              <a:ext cx="436752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10mm</a:t>
              </a:r>
              <a:endParaRPr sz="600" dirty="0">
                <a:latin typeface="+mn-ea"/>
                <a:cs typeface="A-OTF Gothic BBB Pro"/>
              </a:endParaRPr>
            </a:p>
          </p:txBody>
        </p:sp>
        <p:sp>
          <p:nvSpPr>
            <p:cNvPr id="63" name="object 190">
              <a:extLst>
                <a:ext uri="{FF2B5EF4-FFF2-40B4-BE49-F238E27FC236}">
                  <a16:creationId xmlns:a16="http://schemas.microsoft.com/office/drawing/2014/main" id="{D378CBD8-D756-3513-B733-80C72557B23B}"/>
                </a:ext>
              </a:extLst>
            </p:cNvPr>
            <p:cNvSpPr txBox="1"/>
            <p:nvPr/>
          </p:nvSpPr>
          <p:spPr>
            <a:xfrm>
              <a:off x="7268136" y="3013945"/>
              <a:ext cx="430867" cy="13337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/>
              <a:r>
                <a:rPr lang="en-US" altLang="ja-JP" sz="600" dirty="0">
                  <a:latin typeface="+mn-ea"/>
                </a:rPr>
                <a:t>95mm</a:t>
              </a:r>
              <a:endParaRPr sz="600" dirty="0">
                <a:latin typeface="+mn-ea"/>
                <a:cs typeface="A-OTF Gothic BBB Pro"/>
              </a:endParaRPr>
            </a:p>
          </p:txBody>
        </p:sp>
        <p:pic>
          <p:nvPicPr>
            <p:cNvPr id="128" name="図 127">
              <a:extLst>
                <a:ext uri="{FF2B5EF4-FFF2-40B4-BE49-F238E27FC236}">
                  <a16:creationId xmlns:a16="http://schemas.microsoft.com/office/drawing/2014/main" id="{83A7C282-F0B5-9307-8C86-150682F1A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64379" y="2882814"/>
              <a:ext cx="98806" cy="388164"/>
            </a:xfrm>
            <a:prstGeom prst="rect">
              <a:avLst/>
            </a:prstGeom>
          </p:spPr>
        </p:pic>
      </p:grpSp>
      <p:sp>
        <p:nvSpPr>
          <p:cNvPr id="129" name="object 176">
            <a:extLst>
              <a:ext uri="{FF2B5EF4-FFF2-40B4-BE49-F238E27FC236}">
                <a16:creationId xmlns:a16="http://schemas.microsoft.com/office/drawing/2014/main" id="{0E646FCB-020C-5A23-9BBB-B3A64278621C}"/>
              </a:ext>
            </a:extLst>
          </p:cNvPr>
          <p:cNvSpPr txBox="1"/>
          <p:nvPr/>
        </p:nvSpPr>
        <p:spPr>
          <a:xfrm>
            <a:off x="6026033" y="6240018"/>
            <a:ext cx="8496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標準サイズのみ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>
              <a:lnSpc>
                <a:spcPct val="100000"/>
              </a:lnSpc>
            </a:pP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（</a:t>
            </a:r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U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オーダー対応なし）</a:t>
            </a:r>
            <a:endParaRPr lang="ja-JP" altLang="en-US" sz="500" dirty="0">
              <a:latin typeface="MS PGothic Regular"/>
              <a:cs typeface="A-OTF Gothic BBB Pro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A7775B-714C-6A53-106C-4B5D213B06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74" y="683623"/>
            <a:ext cx="3577223" cy="3416666"/>
          </a:xfrm>
          <a:prstGeom prst="rect">
            <a:avLst/>
          </a:prstGeom>
        </p:spPr>
      </p:pic>
      <p:pic>
        <p:nvPicPr>
          <p:cNvPr id="184" name="図 183">
            <a:extLst>
              <a:ext uri="{FF2B5EF4-FFF2-40B4-BE49-F238E27FC236}">
                <a16:creationId xmlns:a16="http://schemas.microsoft.com/office/drawing/2014/main" id="{56C36C3D-1CF2-736C-30EC-DD10273A31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97" y="5228303"/>
            <a:ext cx="2197910" cy="1095071"/>
          </a:xfrm>
          <a:prstGeom prst="rect">
            <a:avLst/>
          </a:prstGeom>
        </p:spPr>
      </p:pic>
      <p:sp>
        <p:nvSpPr>
          <p:cNvPr id="3" name="object 190">
            <a:extLst>
              <a:ext uri="{FF2B5EF4-FFF2-40B4-BE49-F238E27FC236}">
                <a16:creationId xmlns:a16="http://schemas.microsoft.com/office/drawing/2014/main" id="{0FBEB3B7-4F9E-6105-FE81-F60463A38EDB}"/>
              </a:ext>
            </a:extLst>
          </p:cNvPr>
          <p:cNvSpPr txBox="1"/>
          <p:nvPr/>
        </p:nvSpPr>
        <p:spPr>
          <a:xfrm>
            <a:off x="6844577" y="2781892"/>
            <a:ext cx="1397801" cy="31803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天板には、乾太くん（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5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機種）に対応した固定用穴加工済。防火上必要な離隔距離（</a:t>
            </a:r>
            <a:r>
              <a:rPr lang="en-US" altLang="ja-JP"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45mm</a:t>
            </a:r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以上）に配慮しています。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5" name="object 190">
            <a:extLst>
              <a:ext uri="{FF2B5EF4-FFF2-40B4-BE49-F238E27FC236}">
                <a16:creationId xmlns:a16="http://schemas.microsoft.com/office/drawing/2014/main" id="{26A82FE4-2731-F9CA-04CA-94637095C68E}"/>
              </a:ext>
            </a:extLst>
          </p:cNvPr>
          <p:cNvSpPr txBox="1"/>
          <p:nvPr/>
        </p:nvSpPr>
        <p:spPr>
          <a:xfrm>
            <a:off x="8266035" y="2781892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乾太くん設置後でも作業しやすいよう通線穴は左右２箇所に設置。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17" name="object 190">
            <a:extLst>
              <a:ext uri="{FF2B5EF4-FFF2-40B4-BE49-F238E27FC236}">
                <a16:creationId xmlns:a16="http://schemas.microsoft.com/office/drawing/2014/main" id="{09C5B4F8-3E5B-4C6A-1635-42BC5CFFFDDE}"/>
              </a:ext>
            </a:extLst>
          </p:cNvPr>
          <p:cNvSpPr txBox="1"/>
          <p:nvPr/>
        </p:nvSpPr>
        <p:spPr>
          <a:xfrm>
            <a:off x="6844577" y="4350246"/>
            <a:ext cx="1397801" cy="2257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側板には幅木避け加工済。</a:t>
            </a:r>
          </a:p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背面の壁に寄せやすくしています。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21" name="object 190">
            <a:extLst>
              <a:ext uri="{FF2B5EF4-FFF2-40B4-BE49-F238E27FC236}">
                <a16:creationId xmlns:a16="http://schemas.microsoft.com/office/drawing/2014/main" id="{54A6C948-1D24-093D-96A4-86F783A30A56}"/>
              </a:ext>
            </a:extLst>
          </p:cNvPr>
          <p:cNvSpPr txBox="1"/>
          <p:nvPr/>
        </p:nvSpPr>
        <p:spPr>
          <a:xfrm>
            <a:off x="8266035" y="4350246"/>
            <a:ext cx="1600148" cy="364202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" marR="133350" indent="8890"/>
            <a:r>
              <a:rPr lang="ja-JP" altLang="en-US" sz="600">
                <a:solidFill>
                  <a:srgbClr val="231F20"/>
                </a:solidFill>
                <a:latin typeface="MS PGothic Regular"/>
                <a:cs typeface="A-OTF Gothic BBB Pro"/>
              </a:rPr>
              <a:t>防水パンの使用も配慮しています。</a:t>
            </a:r>
          </a:p>
          <a:p>
            <a:pPr marL="1270" marR="133350" indent="8890"/>
            <a:r>
              <a: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rPr>
              <a:t>※</a:t>
            </a:r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防水パンと洗濯機の組み合わせにより洗濯機の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フタがユニットに接触したり開閉に支障が出る場合</a:t>
            </a:r>
            <a:endParaRPr lang="en-US" altLang="ja-JP" sz="500" dirty="0">
              <a:solidFill>
                <a:srgbClr val="231F20"/>
              </a:solidFill>
              <a:latin typeface="MS PGothic Regular"/>
              <a:cs typeface="A-OTF Gothic BBB Pro"/>
            </a:endParaRPr>
          </a:p>
          <a:p>
            <a:pPr marL="1270" marR="133350" indent="8890"/>
            <a:r>
              <a:rPr lang="ja-JP" altLang="en-US" sz="500">
                <a:solidFill>
                  <a:srgbClr val="231F20"/>
                </a:solidFill>
                <a:latin typeface="MS PGothic Regular"/>
                <a:cs typeface="A-OTF Gothic BBB Pro"/>
              </a:rPr>
              <a:t>　があります。</a:t>
            </a:r>
            <a:endParaRPr sz="500" dirty="0">
              <a:latin typeface="MS PGothic Regular"/>
              <a:cs typeface="A-OTF Gothic BBB Pro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0962149-CCE2-DABE-F26E-545161C9D2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0715" y="5279093"/>
            <a:ext cx="596750" cy="1013527"/>
          </a:xfrm>
          <a:prstGeom prst="rect">
            <a:avLst/>
          </a:prstGeom>
        </p:spPr>
      </p:pic>
      <p:sp>
        <p:nvSpPr>
          <p:cNvPr id="18" name="object 175">
            <a:extLst>
              <a:ext uri="{FF2B5EF4-FFF2-40B4-BE49-F238E27FC236}">
                <a16:creationId xmlns:a16="http://schemas.microsoft.com/office/drawing/2014/main" id="{EF0F5E8E-6436-1FA3-C80A-273C9C8C1B01}"/>
              </a:ext>
            </a:extLst>
          </p:cNvPr>
          <p:cNvSpPr txBox="1"/>
          <p:nvPr/>
        </p:nvSpPr>
        <p:spPr>
          <a:xfrm>
            <a:off x="7239376" y="6388753"/>
            <a:ext cx="2407083" cy="16671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>
              <a:defRPr sz="500" kern="500" spc="-3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</a:lstStyle>
          <a:p>
            <a:r>
              <a:rPr lang="en-US" altLang="ja-JP" dirty="0"/>
              <a:t>※</a:t>
            </a:r>
            <a:r>
              <a:rPr lang="ja-JP" altLang="en-US"/>
              <a:t>洗面化粧台設置の際は、ユニットの引出しと出入口建具枠の干渉を避けるなど、</a:t>
            </a:r>
            <a:endParaRPr lang="en-US" altLang="ja-JP" dirty="0"/>
          </a:p>
          <a:p>
            <a:r>
              <a:rPr lang="ja-JP" altLang="en-US"/>
              <a:t>　　周囲の状況を確認の上でご計画ください。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263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DD3F710-22D1-DFE2-B2FE-F1FE79BFEAAF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FB2DFA6-DAC7-DA43-395E-7708DFD8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36" name="object 49">
              <a:extLst>
                <a:ext uri="{FF2B5EF4-FFF2-40B4-BE49-F238E27FC236}">
                  <a16:creationId xmlns:a16="http://schemas.microsoft.com/office/drawing/2014/main" id="{CFF7884C-FBB9-F6F7-F57C-D049A32C94CA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145" name="bg object 22">
            <a:extLst>
              <a:ext uri="{FF2B5EF4-FFF2-40B4-BE49-F238E27FC236}">
                <a16:creationId xmlns:a16="http://schemas.microsoft.com/office/drawing/2014/main" id="{7E7B2854-EF76-3C40-B8C1-DEB2B26B0443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57299" y="5008612"/>
            <a:ext cx="36322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 Regular"/>
                <a:cs typeface="A-OTF Gothic BBB Pro"/>
              </a:rPr>
              <a:t>PLAN No.</a:t>
            </a:r>
            <a:endParaRPr sz="600" dirty="0">
              <a:latin typeface="MS PGothic Regular"/>
              <a:cs typeface="A-OTF Gothic BBB Pr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5537" y="6152679"/>
            <a:ext cx="276114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lang="ja-JP" altLang="en-US" sz="60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0795">
              <a:lnSpc>
                <a:spcPct val="100000"/>
              </a:lnSpc>
              <a:spcBef>
                <a:spcPts val="10"/>
              </a:spcBef>
            </a:pPr>
            <a:r>
              <a:rPr lang="en-US" altLang="ja-JP" sz="14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221,800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lang="ja-JP" altLang="en-US" sz="8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276" y="5096804"/>
            <a:ext cx="2386432" cy="836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TA02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 幅1603 × 高さ804 × 奥行405mm 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555"/>
              </a:spcBef>
              <a:buChar char="■"/>
              <a:tabLst>
                <a:tab pos="136525" algn="l"/>
              </a:tabLst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扉：フラット扉 ブラックオーク柄（DV）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284"/>
              </a:spcBef>
              <a:buChar char="■"/>
              <a:tabLst>
                <a:tab pos="136525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：しっくいホワイト柄（PY）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635" indent="-109220">
              <a:lnSpc>
                <a:spcPct val="100000"/>
              </a:lnSpc>
              <a:spcBef>
                <a:spcPts val="280"/>
              </a:spcBef>
              <a:buChar char="■"/>
              <a:tabLst>
                <a:tab pos="128270" algn="l"/>
              </a:tabLst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カウンター：集成材カウンター アッシュクリア色（AC）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35890" indent="-117475">
              <a:lnSpc>
                <a:spcPct val="100000"/>
              </a:lnSpc>
              <a:spcBef>
                <a:spcPts val="280"/>
              </a:spcBef>
              <a:buChar char="■"/>
              <a:tabLst>
                <a:tab pos="136525" algn="l"/>
              </a:tabLst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取っ手：T5型 サテンシルバー（塗装）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195" name="bg object 24">
            <a:extLst>
              <a:ext uri="{FF2B5EF4-FFF2-40B4-BE49-F238E27FC236}">
                <a16:creationId xmlns:a16="http://schemas.microsoft.com/office/drawing/2014/main" id="{A891B202-E38F-834E-BEF2-B150682EFC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1" y="692035"/>
            <a:ext cx="4149394" cy="3446614"/>
          </a:xfrm>
          <a:prstGeom prst="rect">
            <a:avLst/>
          </a:prstGeom>
        </p:spPr>
      </p:pic>
      <p:sp>
        <p:nvSpPr>
          <p:cNvPr id="196" name="bg object 25">
            <a:extLst>
              <a:ext uri="{FF2B5EF4-FFF2-40B4-BE49-F238E27FC236}">
                <a16:creationId xmlns:a16="http://schemas.microsoft.com/office/drawing/2014/main" id="{E37BC96B-AF66-9B45-B992-3E84E151512F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Rectangle 126">
            <a:extLst>
              <a:ext uri="{FF2B5EF4-FFF2-40B4-BE49-F238E27FC236}">
                <a16:creationId xmlns:a16="http://schemas.microsoft.com/office/drawing/2014/main" id="{7B5119CD-1441-EC44-A5D0-1AA2BE5B9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季節の飾りや趣味の品々、リビングで使う</a:t>
            </a:r>
          </a:p>
          <a:p>
            <a:r>
              <a:rPr lang="ja-JP" altLang="en-US" sz="1100"/>
              <a:t>ひざ掛けや雑貨類もしまって過ごしやすい空間へ。</a:t>
            </a:r>
          </a:p>
        </p:txBody>
      </p:sp>
      <p:sp>
        <p:nvSpPr>
          <p:cNvPr id="198" name="object 53">
            <a:extLst>
              <a:ext uri="{FF2B5EF4-FFF2-40B4-BE49-F238E27FC236}">
                <a16:creationId xmlns:a16="http://schemas.microsoft.com/office/drawing/2014/main" id="{39580C4D-575C-054A-A723-58160C841DDC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［リビング］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226" name="Rectangle 24">
            <a:extLst>
              <a:ext uri="{FF2B5EF4-FFF2-40B4-BE49-F238E27FC236}">
                <a16:creationId xmlns:a16="http://schemas.microsoft.com/office/drawing/2014/main" id="{0B41A732-4B9C-3248-A250-D7080E6DC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146" name="object 2">
            <a:extLst>
              <a:ext uri="{FF2B5EF4-FFF2-40B4-BE49-F238E27FC236}">
                <a16:creationId xmlns:a16="http://schemas.microsoft.com/office/drawing/2014/main" id="{876A87D8-A3F3-6445-A54D-785D0362C31D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418" name="object 2">
            <a:extLst>
              <a:ext uri="{FF2B5EF4-FFF2-40B4-BE49-F238E27FC236}">
                <a16:creationId xmlns:a16="http://schemas.microsoft.com/office/drawing/2014/main" id="{B7B89869-6AB3-05A1-B387-E95E5FA6BD83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F2EADB2-FF15-074D-BD9A-4363EE5262AE}"/>
              </a:ext>
            </a:extLst>
          </p:cNvPr>
          <p:cNvGrpSpPr/>
          <p:nvPr/>
        </p:nvGrpSpPr>
        <p:grpSpPr>
          <a:xfrm>
            <a:off x="4375670" y="692035"/>
            <a:ext cx="5567001" cy="5974041"/>
            <a:chOff x="4375670" y="692035"/>
            <a:chExt cx="5567001" cy="5974041"/>
          </a:xfrm>
        </p:grpSpPr>
        <p:sp>
          <p:nvSpPr>
            <p:cNvPr id="462" name="object 18">
              <a:extLst>
                <a:ext uri="{FF2B5EF4-FFF2-40B4-BE49-F238E27FC236}">
                  <a16:creationId xmlns:a16="http://schemas.microsoft.com/office/drawing/2014/main" id="{3782ECAE-F465-A411-28DE-2DE58E335DAD}"/>
                </a:ext>
              </a:extLst>
            </p:cNvPr>
            <p:cNvSpPr txBox="1"/>
            <p:nvPr/>
          </p:nvSpPr>
          <p:spPr>
            <a:xfrm>
              <a:off x="9165280" y="4564527"/>
              <a:ext cx="77431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29209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チェリー色［</a:t>
              </a:r>
              <a:r>
                <a:rPr lang="en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CY</a:t>
              </a:r>
              <a:r>
                <a:rPr lang="ja-JP" altLang="en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" altLang="ja-JP" sz="500" dirty="0">
                <a:latin typeface="MS PGothic Regular"/>
                <a:cs typeface="A-OTF Gothic BBB Pro"/>
              </a:endParaRPr>
            </a:p>
            <a:p>
              <a:pPr>
                <a:lnSpc>
                  <a:spcPts val="500"/>
                </a:lnSpc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アカシア集成材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309" name="図 308">
              <a:extLst>
                <a:ext uri="{FF2B5EF4-FFF2-40B4-BE49-F238E27FC236}">
                  <a16:creationId xmlns:a16="http://schemas.microsoft.com/office/drawing/2014/main" id="{E82F38B8-13DA-2339-38C6-AE28CE00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310" name="グループ化 309">
              <a:extLst>
                <a:ext uri="{FF2B5EF4-FFF2-40B4-BE49-F238E27FC236}">
                  <a16:creationId xmlns:a16="http://schemas.microsoft.com/office/drawing/2014/main" id="{7A65C72C-038F-0F54-061B-FB0B301EF62F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451" name="図 450">
                <a:extLst>
                  <a:ext uri="{FF2B5EF4-FFF2-40B4-BE49-F238E27FC236}">
                    <a16:creationId xmlns:a16="http://schemas.microsoft.com/office/drawing/2014/main" id="{8C60E9FB-7525-9462-DF44-C31F7109D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452" name="object 49">
                <a:extLst>
                  <a:ext uri="{FF2B5EF4-FFF2-40B4-BE49-F238E27FC236}">
                    <a16:creationId xmlns:a16="http://schemas.microsoft.com/office/drawing/2014/main" id="{1270FA17-25CD-0CEE-8189-40C19C1B28A0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311" name="object 2">
              <a:extLst>
                <a:ext uri="{FF2B5EF4-FFF2-40B4-BE49-F238E27FC236}">
                  <a16:creationId xmlns:a16="http://schemas.microsoft.com/office/drawing/2014/main" id="{E482B2C8-80B5-86A6-446F-B7A5F4AD9A64}"/>
                </a:ext>
              </a:extLst>
            </p:cNvPr>
            <p:cNvSpPr txBox="1"/>
            <p:nvPr/>
          </p:nvSpPr>
          <p:spPr>
            <a:xfrm>
              <a:off x="4382020" y="692035"/>
              <a:ext cx="5400675" cy="129819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312" name="object 17">
              <a:extLst>
                <a:ext uri="{FF2B5EF4-FFF2-40B4-BE49-F238E27FC236}">
                  <a16:creationId xmlns:a16="http://schemas.microsoft.com/office/drawing/2014/main" id="{2EE32948-B657-B3E8-E343-54DE2C25E5A4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313" name="object 18">
              <a:extLst>
                <a:ext uri="{FF2B5EF4-FFF2-40B4-BE49-F238E27FC236}">
                  <a16:creationId xmlns:a16="http://schemas.microsoft.com/office/drawing/2014/main" id="{BE49B5CA-96CC-80CF-3507-7F1FB22305EB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314" name="object 21">
              <a:extLst>
                <a:ext uri="{FF2B5EF4-FFF2-40B4-BE49-F238E27FC236}">
                  <a16:creationId xmlns:a16="http://schemas.microsoft.com/office/drawing/2014/main" id="{23BAE364-0158-C8D2-C624-17BF947C357E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315" name="object 22">
              <a:extLst>
                <a:ext uri="{FF2B5EF4-FFF2-40B4-BE49-F238E27FC236}">
                  <a16:creationId xmlns:a16="http://schemas.microsoft.com/office/drawing/2014/main" id="{37A54799-E854-AF6D-2EC0-74352FCACFDE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316" name="object 23">
              <a:extLst>
                <a:ext uri="{FF2B5EF4-FFF2-40B4-BE49-F238E27FC236}">
                  <a16:creationId xmlns:a16="http://schemas.microsoft.com/office/drawing/2014/main" id="{C9393BA9-E02D-CEA8-A6AD-100B51CFF000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317" name="object 24">
              <a:extLst>
                <a:ext uri="{FF2B5EF4-FFF2-40B4-BE49-F238E27FC236}">
                  <a16:creationId xmlns:a16="http://schemas.microsoft.com/office/drawing/2014/main" id="{3CE3E4EC-14DF-F6B1-45C8-680267A8531B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318" name="object 25">
              <a:extLst>
                <a:ext uri="{FF2B5EF4-FFF2-40B4-BE49-F238E27FC236}">
                  <a16:creationId xmlns:a16="http://schemas.microsoft.com/office/drawing/2014/main" id="{FCA7ECA1-E726-55D6-C0EB-8EC8E7967DC1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19" name="object 27">
              <a:extLst>
                <a:ext uri="{FF2B5EF4-FFF2-40B4-BE49-F238E27FC236}">
                  <a16:creationId xmlns:a16="http://schemas.microsoft.com/office/drawing/2014/main" id="{D42A56D9-8FA5-96EF-39D2-DAF5EB0A2978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320" name="object 28">
              <a:extLst>
                <a:ext uri="{FF2B5EF4-FFF2-40B4-BE49-F238E27FC236}">
                  <a16:creationId xmlns:a16="http://schemas.microsoft.com/office/drawing/2014/main" id="{E628BFC1-F158-6B3D-78E4-F1B2BE94A36D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321" name="object 29">
              <a:extLst>
                <a:ext uri="{FF2B5EF4-FFF2-40B4-BE49-F238E27FC236}">
                  <a16:creationId xmlns:a16="http://schemas.microsoft.com/office/drawing/2014/main" id="{11EFB058-2684-C8C5-3294-FCF1B42975D8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22" name="object 31">
              <a:extLst>
                <a:ext uri="{FF2B5EF4-FFF2-40B4-BE49-F238E27FC236}">
                  <a16:creationId xmlns:a16="http://schemas.microsoft.com/office/drawing/2014/main" id="{D168189D-E808-7DDA-ADFE-3020E5FD063B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23" name="object 36">
              <a:extLst>
                <a:ext uri="{FF2B5EF4-FFF2-40B4-BE49-F238E27FC236}">
                  <a16:creationId xmlns:a16="http://schemas.microsoft.com/office/drawing/2014/main" id="{E57D07B6-D18F-4E31-34C8-587D7DFF218F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324" name="object 37">
              <a:extLst>
                <a:ext uri="{FF2B5EF4-FFF2-40B4-BE49-F238E27FC236}">
                  <a16:creationId xmlns:a16="http://schemas.microsoft.com/office/drawing/2014/main" id="{9D501D85-7DB0-7B00-018A-6FDF5B1AE2E3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325" name="object 38">
              <a:extLst>
                <a:ext uri="{FF2B5EF4-FFF2-40B4-BE49-F238E27FC236}">
                  <a16:creationId xmlns:a16="http://schemas.microsoft.com/office/drawing/2014/main" id="{573D0D54-D6C7-85D6-DA6F-DDAF9BA38A7E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449" name="object 39">
                <a:extLst>
                  <a:ext uri="{FF2B5EF4-FFF2-40B4-BE49-F238E27FC236}">
                    <a16:creationId xmlns:a16="http://schemas.microsoft.com/office/drawing/2014/main" id="{BCA28EB0-DFD1-DF51-803E-91DC68958D7E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50" name="object 40">
                <a:extLst>
                  <a:ext uri="{FF2B5EF4-FFF2-40B4-BE49-F238E27FC236}">
                    <a16:creationId xmlns:a16="http://schemas.microsoft.com/office/drawing/2014/main" id="{EB3355D9-F2C3-3B90-E3EA-9308B69FD03C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26" name="object 41">
              <a:extLst>
                <a:ext uri="{FF2B5EF4-FFF2-40B4-BE49-F238E27FC236}">
                  <a16:creationId xmlns:a16="http://schemas.microsoft.com/office/drawing/2014/main" id="{4A6711C3-E96B-2878-198E-A7250F24E509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327" name="object 42">
              <a:extLst>
                <a:ext uri="{FF2B5EF4-FFF2-40B4-BE49-F238E27FC236}">
                  <a16:creationId xmlns:a16="http://schemas.microsoft.com/office/drawing/2014/main" id="{DF356BAF-4308-E838-213F-BC43DC306DB5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447" name="object 43">
                <a:extLst>
                  <a:ext uri="{FF2B5EF4-FFF2-40B4-BE49-F238E27FC236}">
                    <a16:creationId xmlns:a16="http://schemas.microsoft.com/office/drawing/2014/main" id="{8D5A29EA-D0DD-DA82-2265-53B42BE40455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48" name="object 44">
                <a:extLst>
                  <a:ext uri="{FF2B5EF4-FFF2-40B4-BE49-F238E27FC236}">
                    <a16:creationId xmlns:a16="http://schemas.microsoft.com/office/drawing/2014/main" id="{B255764A-DEFE-FE58-6B52-C1B7078EC9EA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28" name="object 45">
              <a:extLst>
                <a:ext uri="{FF2B5EF4-FFF2-40B4-BE49-F238E27FC236}">
                  <a16:creationId xmlns:a16="http://schemas.microsoft.com/office/drawing/2014/main" id="{BB9B6726-A495-5AF2-6153-B07F40130B23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329" name="object 46">
              <a:extLst>
                <a:ext uri="{FF2B5EF4-FFF2-40B4-BE49-F238E27FC236}">
                  <a16:creationId xmlns:a16="http://schemas.microsoft.com/office/drawing/2014/main" id="{615ABA6C-4F78-778B-0401-9EBF588453B7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445" name="object 47">
                <a:extLst>
                  <a:ext uri="{FF2B5EF4-FFF2-40B4-BE49-F238E27FC236}">
                    <a16:creationId xmlns:a16="http://schemas.microsoft.com/office/drawing/2014/main" id="{C9A3002D-C68F-2F0E-8323-A9342E8B4D2C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446" name="object 48">
                <a:extLst>
                  <a:ext uri="{FF2B5EF4-FFF2-40B4-BE49-F238E27FC236}">
                    <a16:creationId xmlns:a16="http://schemas.microsoft.com/office/drawing/2014/main" id="{390ECF85-04C3-5857-2136-90816B4A4A59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0" name="object 49">
              <a:extLst>
                <a:ext uri="{FF2B5EF4-FFF2-40B4-BE49-F238E27FC236}">
                  <a16:creationId xmlns:a16="http://schemas.microsoft.com/office/drawing/2014/main" id="{B812D1D1-90E9-70C9-6208-D1C1EDA28F26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31" name="object 50">
              <a:extLst>
                <a:ext uri="{FF2B5EF4-FFF2-40B4-BE49-F238E27FC236}">
                  <a16:creationId xmlns:a16="http://schemas.microsoft.com/office/drawing/2014/main" id="{BBD08D5C-48C5-140D-48C8-FD72565DABBA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332" name="object 51">
              <a:extLst>
                <a:ext uri="{FF2B5EF4-FFF2-40B4-BE49-F238E27FC236}">
                  <a16:creationId xmlns:a16="http://schemas.microsoft.com/office/drawing/2014/main" id="{CF001F60-FB17-009B-6E4E-F48B07AE9DCE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33" name="object 53">
              <a:extLst>
                <a:ext uri="{FF2B5EF4-FFF2-40B4-BE49-F238E27FC236}">
                  <a16:creationId xmlns:a16="http://schemas.microsoft.com/office/drawing/2014/main" id="{75DCF5D6-FF74-270C-3647-DD76F642663A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334" name="object 56">
              <a:extLst>
                <a:ext uri="{FF2B5EF4-FFF2-40B4-BE49-F238E27FC236}">
                  <a16:creationId xmlns:a16="http://schemas.microsoft.com/office/drawing/2014/main" id="{ACA37013-74CA-DD8D-9EFE-8AB240166340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57">
              <a:extLst>
                <a:ext uri="{FF2B5EF4-FFF2-40B4-BE49-F238E27FC236}">
                  <a16:creationId xmlns:a16="http://schemas.microsoft.com/office/drawing/2014/main" id="{BCB64ED1-C53A-64F1-830B-FAFBE6257D29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336" name="object 176">
              <a:extLst>
                <a:ext uri="{FF2B5EF4-FFF2-40B4-BE49-F238E27FC236}">
                  <a16:creationId xmlns:a16="http://schemas.microsoft.com/office/drawing/2014/main" id="{0B0E7135-2220-BCEE-346A-4FC1BCCED4E9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37" name="object 177">
              <a:extLst>
                <a:ext uri="{FF2B5EF4-FFF2-40B4-BE49-F238E27FC236}">
                  <a16:creationId xmlns:a16="http://schemas.microsoft.com/office/drawing/2014/main" id="{90771BE4-FCEC-CF10-1F7B-7C22CD8A3792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38" name="object 178">
              <a:extLst>
                <a:ext uri="{FF2B5EF4-FFF2-40B4-BE49-F238E27FC236}">
                  <a16:creationId xmlns:a16="http://schemas.microsoft.com/office/drawing/2014/main" id="{A9732049-FF81-5AC0-7CD9-86F48AD851F6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39" name="object 179">
              <a:extLst>
                <a:ext uri="{FF2B5EF4-FFF2-40B4-BE49-F238E27FC236}">
                  <a16:creationId xmlns:a16="http://schemas.microsoft.com/office/drawing/2014/main" id="{F73BF07D-D147-FC24-31EF-85D799FCC8C5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40" name="object 193">
              <a:extLst>
                <a:ext uri="{FF2B5EF4-FFF2-40B4-BE49-F238E27FC236}">
                  <a16:creationId xmlns:a16="http://schemas.microsoft.com/office/drawing/2014/main" id="{E624D875-A0A3-9001-E744-E18DA721678F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341" name="object 194">
              <a:extLst>
                <a:ext uri="{FF2B5EF4-FFF2-40B4-BE49-F238E27FC236}">
                  <a16:creationId xmlns:a16="http://schemas.microsoft.com/office/drawing/2014/main" id="{80D80771-78E9-6D71-F1F6-10BEC122A51A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443" name="object 195">
                <a:extLst>
                  <a:ext uri="{FF2B5EF4-FFF2-40B4-BE49-F238E27FC236}">
                    <a16:creationId xmlns:a16="http://schemas.microsoft.com/office/drawing/2014/main" id="{3B2E278F-89B5-BDAE-785F-1D3F68101CFC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444" name="object 196">
                <a:extLst>
                  <a:ext uri="{FF2B5EF4-FFF2-40B4-BE49-F238E27FC236}">
                    <a16:creationId xmlns:a16="http://schemas.microsoft.com/office/drawing/2014/main" id="{F6349E11-B485-76F4-43F2-0B84E212B920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42" name="object 201">
              <a:extLst>
                <a:ext uri="{FF2B5EF4-FFF2-40B4-BE49-F238E27FC236}">
                  <a16:creationId xmlns:a16="http://schemas.microsoft.com/office/drawing/2014/main" id="{409AAD36-1429-CEE1-7934-3062D886BF60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343" name="object 202">
              <a:extLst>
                <a:ext uri="{FF2B5EF4-FFF2-40B4-BE49-F238E27FC236}">
                  <a16:creationId xmlns:a16="http://schemas.microsoft.com/office/drawing/2014/main" id="{407FD41B-B2CF-6D93-1038-9E621B91A5AA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344" name="bg object 24">
              <a:extLst>
                <a:ext uri="{FF2B5EF4-FFF2-40B4-BE49-F238E27FC236}">
                  <a16:creationId xmlns:a16="http://schemas.microsoft.com/office/drawing/2014/main" id="{873705D0-93DD-C45E-F1A6-085298EB8D9D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175">
              <a:extLst>
                <a:ext uri="{FF2B5EF4-FFF2-40B4-BE49-F238E27FC236}">
                  <a16:creationId xmlns:a16="http://schemas.microsoft.com/office/drawing/2014/main" id="{FFDD362D-4F0C-8850-036E-7DD98962CCF0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346" name="object 53">
              <a:extLst>
                <a:ext uri="{FF2B5EF4-FFF2-40B4-BE49-F238E27FC236}">
                  <a16:creationId xmlns:a16="http://schemas.microsoft.com/office/drawing/2014/main" id="{BA9EFE85-6503-1C69-1A0A-A4718277BBAC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347" name="object 25">
              <a:extLst>
                <a:ext uri="{FF2B5EF4-FFF2-40B4-BE49-F238E27FC236}">
                  <a16:creationId xmlns:a16="http://schemas.microsoft.com/office/drawing/2014/main" id="{0774DD98-8F2D-CBC9-BBA3-739D45322691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348" name="グループ化 347">
              <a:extLst>
                <a:ext uri="{FF2B5EF4-FFF2-40B4-BE49-F238E27FC236}">
                  <a16:creationId xmlns:a16="http://schemas.microsoft.com/office/drawing/2014/main" id="{D9925250-72C1-22A8-7247-DC2C2426D552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441" name="object 33">
                <a:extLst>
                  <a:ext uri="{FF2B5EF4-FFF2-40B4-BE49-F238E27FC236}">
                    <a16:creationId xmlns:a16="http://schemas.microsoft.com/office/drawing/2014/main" id="{66A571E2-831F-22B2-2CB8-7B3CE7D1CE3A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442" name="object 25">
                <a:extLst>
                  <a:ext uri="{FF2B5EF4-FFF2-40B4-BE49-F238E27FC236}">
                    <a16:creationId xmlns:a16="http://schemas.microsoft.com/office/drawing/2014/main" id="{3C2CB583-0279-0F56-963D-925F7C01172D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349" name="object 57">
              <a:extLst>
                <a:ext uri="{FF2B5EF4-FFF2-40B4-BE49-F238E27FC236}">
                  <a16:creationId xmlns:a16="http://schemas.microsoft.com/office/drawing/2014/main" id="{383BE667-ED9F-A4D6-AD8B-78B0FA7A0D30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350" name="object 57">
              <a:extLst>
                <a:ext uri="{FF2B5EF4-FFF2-40B4-BE49-F238E27FC236}">
                  <a16:creationId xmlns:a16="http://schemas.microsoft.com/office/drawing/2014/main" id="{11C26453-DB97-35BA-D724-D84419460C71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351" name="object 176">
              <a:extLst>
                <a:ext uri="{FF2B5EF4-FFF2-40B4-BE49-F238E27FC236}">
                  <a16:creationId xmlns:a16="http://schemas.microsoft.com/office/drawing/2014/main" id="{62FA9934-B55C-32EC-DD09-DFCEEC8A02F1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］のユニットと</a:t>
              </a: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］になります。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352" name="object 6">
              <a:extLst>
                <a:ext uri="{FF2B5EF4-FFF2-40B4-BE49-F238E27FC236}">
                  <a16:creationId xmlns:a16="http://schemas.microsoft.com/office/drawing/2014/main" id="{A3D2E588-F9F8-1895-AC85-640FED337D6A}"/>
                </a:ext>
              </a:extLst>
            </p:cNvPr>
            <p:cNvSpPr txBox="1"/>
            <p:nvPr/>
          </p:nvSpPr>
          <p:spPr>
            <a:xfrm>
              <a:off x="4382020" y="4099672"/>
              <a:ext cx="3161778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355" name="object 190">
              <a:extLst>
                <a:ext uri="{FF2B5EF4-FFF2-40B4-BE49-F238E27FC236}">
                  <a16:creationId xmlns:a16="http://schemas.microsoft.com/office/drawing/2014/main" id="{91AF5EC3-216C-CA63-A28A-D65BB675495A}"/>
                </a:ext>
              </a:extLst>
            </p:cNvPr>
            <p:cNvSpPr txBox="1"/>
            <p:nvPr/>
          </p:nvSpPr>
          <p:spPr>
            <a:xfrm>
              <a:off x="4539991" y="4900297"/>
              <a:ext cx="700190" cy="20262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0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0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56" name="object 191">
              <a:extLst>
                <a:ext uri="{FF2B5EF4-FFF2-40B4-BE49-F238E27FC236}">
                  <a16:creationId xmlns:a16="http://schemas.microsoft.com/office/drawing/2014/main" id="{492CD134-2521-AAF5-91ED-0C6D2B8D0F10}"/>
                </a:ext>
              </a:extLst>
            </p:cNvPr>
            <p:cNvSpPr txBox="1"/>
            <p:nvPr/>
          </p:nvSpPr>
          <p:spPr>
            <a:xfrm>
              <a:off x="5240181" y="4908152"/>
              <a:ext cx="566288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0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0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357" name="object 192">
              <a:extLst>
                <a:ext uri="{FF2B5EF4-FFF2-40B4-BE49-F238E27FC236}">
                  <a16:creationId xmlns:a16="http://schemas.microsoft.com/office/drawing/2014/main" id="{CD526B84-0D78-4DAC-55EB-727874198314}"/>
                </a:ext>
              </a:extLst>
            </p:cNvPr>
            <p:cNvSpPr txBox="1"/>
            <p:nvPr/>
          </p:nvSpPr>
          <p:spPr>
            <a:xfrm>
              <a:off x="6039986" y="4911721"/>
              <a:ext cx="60245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</a:pPr>
              <a:r>
                <a:rPr sz="50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0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endParaRPr lang="en-US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R="5080" indent="-6985">
                <a:lnSpc>
                  <a:spcPts val="560"/>
                </a:lnSpc>
              </a:pP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0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0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0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60" name="object 7">
              <a:extLst>
                <a:ext uri="{FF2B5EF4-FFF2-40B4-BE49-F238E27FC236}">
                  <a16:creationId xmlns:a16="http://schemas.microsoft.com/office/drawing/2014/main" id="{010634A8-D9C9-C63C-8DBA-B6512296D482}"/>
                </a:ext>
              </a:extLst>
            </p:cNvPr>
            <p:cNvSpPr/>
            <p:nvPr/>
          </p:nvSpPr>
          <p:spPr>
            <a:xfrm>
              <a:off x="4388920" y="4109610"/>
              <a:ext cx="3154878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176">
              <a:extLst>
                <a:ext uri="{FF2B5EF4-FFF2-40B4-BE49-F238E27FC236}">
                  <a16:creationId xmlns:a16="http://schemas.microsoft.com/office/drawing/2014/main" id="{8782A376-E3B9-3E30-89EF-C00429D76D09}"/>
                </a:ext>
              </a:extLst>
            </p:cNvPr>
            <p:cNvSpPr txBox="1"/>
            <p:nvPr/>
          </p:nvSpPr>
          <p:spPr>
            <a:xfrm>
              <a:off x="5240356" y="5094714"/>
              <a:ext cx="701413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362" name="object 10">
              <a:extLst>
                <a:ext uri="{FF2B5EF4-FFF2-40B4-BE49-F238E27FC236}">
                  <a16:creationId xmlns:a16="http://schemas.microsoft.com/office/drawing/2014/main" id="{132A3A45-7FB3-787E-3F4B-0043DE4AB705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3" name="object 11">
              <a:extLst>
                <a:ext uri="{FF2B5EF4-FFF2-40B4-BE49-F238E27FC236}">
                  <a16:creationId xmlns:a16="http://schemas.microsoft.com/office/drawing/2014/main" id="{E447BBD1-995F-C2ED-6674-0C28D545C529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364" name="object 181">
              <a:extLst>
                <a:ext uri="{FF2B5EF4-FFF2-40B4-BE49-F238E27FC236}">
                  <a16:creationId xmlns:a16="http://schemas.microsoft.com/office/drawing/2014/main" id="{904C9532-C413-447A-3047-FC473DDDC3A6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5" name="object 182">
              <a:extLst>
                <a:ext uri="{FF2B5EF4-FFF2-40B4-BE49-F238E27FC236}">
                  <a16:creationId xmlns:a16="http://schemas.microsoft.com/office/drawing/2014/main" id="{558682F6-4077-BDCB-DE60-0E2536C6C8D2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366" name="object 184">
              <a:extLst>
                <a:ext uri="{FF2B5EF4-FFF2-40B4-BE49-F238E27FC236}">
                  <a16:creationId xmlns:a16="http://schemas.microsoft.com/office/drawing/2014/main" id="{8BE311C1-8EE6-87BD-D37A-B574C5E74FD7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" name="object 185">
              <a:extLst>
                <a:ext uri="{FF2B5EF4-FFF2-40B4-BE49-F238E27FC236}">
                  <a16:creationId xmlns:a16="http://schemas.microsoft.com/office/drawing/2014/main" id="{1E575906-3B9C-EEFD-9336-E2C0A6CA4577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368" name="object 187">
              <a:extLst>
                <a:ext uri="{FF2B5EF4-FFF2-40B4-BE49-F238E27FC236}">
                  <a16:creationId xmlns:a16="http://schemas.microsoft.com/office/drawing/2014/main" id="{537303C9-B130-6DE8-27FC-AC3135271068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369" name="object 188">
              <a:extLst>
                <a:ext uri="{FF2B5EF4-FFF2-40B4-BE49-F238E27FC236}">
                  <a16:creationId xmlns:a16="http://schemas.microsoft.com/office/drawing/2014/main" id="{8D223DD6-181A-4653-0C17-B39AA5BDE0EF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bg object 24">
              <a:extLst>
                <a:ext uri="{FF2B5EF4-FFF2-40B4-BE49-F238E27FC236}">
                  <a16:creationId xmlns:a16="http://schemas.microsoft.com/office/drawing/2014/main" id="{366EA502-D221-5E58-D8BC-567685E73323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2">
              <a:extLst>
                <a:ext uri="{FF2B5EF4-FFF2-40B4-BE49-F238E27FC236}">
                  <a16:creationId xmlns:a16="http://schemas.microsoft.com/office/drawing/2014/main" id="{1CDAEE4B-1452-9BB5-D89E-D41649B98628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372" name="object 175">
              <a:extLst>
                <a:ext uri="{FF2B5EF4-FFF2-40B4-BE49-F238E27FC236}">
                  <a16:creationId xmlns:a16="http://schemas.microsoft.com/office/drawing/2014/main" id="{EC39B30E-166B-E504-83B3-58CEE3D7DD1B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373" name="object 175">
              <a:extLst>
                <a:ext uri="{FF2B5EF4-FFF2-40B4-BE49-F238E27FC236}">
                  <a16:creationId xmlns:a16="http://schemas.microsoft.com/office/drawing/2014/main" id="{42818502-0C2B-E90F-2D19-C512A84FA41F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374" name="object 175">
              <a:extLst>
                <a:ext uri="{FF2B5EF4-FFF2-40B4-BE49-F238E27FC236}">
                  <a16:creationId xmlns:a16="http://schemas.microsoft.com/office/drawing/2014/main" id="{1D5031C3-AAA7-C3F7-2030-C012C88B511A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75" name="object 175">
              <a:extLst>
                <a:ext uri="{FF2B5EF4-FFF2-40B4-BE49-F238E27FC236}">
                  <a16:creationId xmlns:a16="http://schemas.microsoft.com/office/drawing/2014/main" id="{B05F9C0C-17F8-F305-2832-FEB169D32006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76" name="object 179">
              <a:extLst>
                <a:ext uri="{FF2B5EF4-FFF2-40B4-BE49-F238E27FC236}">
                  <a16:creationId xmlns:a16="http://schemas.microsoft.com/office/drawing/2014/main" id="{CA03EE06-F36C-D6E3-3B35-A925DC1E60E1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377" name="object 176">
              <a:extLst>
                <a:ext uri="{FF2B5EF4-FFF2-40B4-BE49-F238E27FC236}">
                  <a16:creationId xmlns:a16="http://schemas.microsoft.com/office/drawing/2014/main" id="{F071576F-9C61-15D2-41B3-16CDEA93C54C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78" name="object 176">
              <a:extLst>
                <a:ext uri="{FF2B5EF4-FFF2-40B4-BE49-F238E27FC236}">
                  <a16:creationId xmlns:a16="http://schemas.microsoft.com/office/drawing/2014/main" id="{9B7F49ED-922B-53B2-7B44-ABA8CB01F43C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79" name="object 176">
              <a:extLst>
                <a:ext uri="{FF2B5EF4-FFF2-40B4-BE49-F238E27FC236}">
                  <a16:creationId xmlns:a16="http://schemas.microsoft.com/office/drawing/2014/main" id="{06E679FE-1E02-A90A-FF83-2440767E1410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80" name="object 176">
              <a:extLst>
                <a:ext uri="{FF2B5EF4-FFF2-40B4-BE49-F238E27FC236}">
                  <a16:creationId xmlns:a16="http://schemas.microsoft.com/office/drawing/2014/main" id="{29B21D10-54D0-0C52-4E7B-6DE6BE56348E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81" name="object 2">
              <a:extLst>
                <a:ext uri="{FF2B5EF4-FFF2-40B4-BE49-F238E27FC236}">
                  <a16:creationId xmlns:a16="http://schemas.microsoft.com/office/drawing/2014/main" id="{E431134C-E336-C17A-79B9-4261C6276D02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82" name="object 2">
              <a:extLst>
                <a:ext uri="{FF2B5EF4-FFF2-40B4-BE49-F238E27FC236}">
                  <a16:creationId xmlns:a16="http://schemas.microsoft.com/office/drawing/2014/main" id="{A73F050B-AFFB-3A9C-EC29-3A6C7C08E87B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383" name="object 2">
              <a:extLst>
                <a:ext uri="{FF2B5EF4-FFF2-40B4-BE49-F238E27FC236}">
                  <a16:creationId xmlns:a16="http://schemas.microsoft.com/office/drawing/2014/main" id="{8E112AE1-7BF0-DC34-F95A-0D808C1716DC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84" name="object 2">
              <a:extLst>
                <a:ext uri="{FF2B5EF4-FFF2-40B4-BE49-F238E27FC236}">
                  <a16:creationId xmlns:a16="http://schemas.microsoft.com/office/drawing/2014/main" id="{23B1B976-8734-9B43-C02B-D804C68F8859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85" name="object 175">
              <a:extLst>
                <a:ext uri="{FF2B5EF4-FFF2-40B4-BE49-F238E27FC236}">
                  <a16:creationId xmlns:a16="http://schemas.microsoft.com/office/drawing/2014/main" id="{773D036F-A4E3-FFBF-EF2D-122E64426DD0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386" name="object 175">
              <a:extLst>
                <a:ext uri="{FF2B5EF4-FFF2-40B4-BE49-F238E27FC236}">
                  <a16:creationId xmlns:a16="http://schemas.microsoft.com/office/drawing/2014/main" id="{AF4CFAC8-2210-C27C-ACAE-4E532DF09C49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　</a:t>
              </a:r>
              <a:r>
                <a:rPr lang="en-US" altLang="ja-JP" dirty="0"/>
                <a:t>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387" name="object 173">
              <a:extLst>
                <a:ext uri="{FF2B5EF4-FFF2-40B4-BE49-F238E27FC236}">
                  <a16:creationId xmlns:a16="http://schemas.microsoft.com/office/drawing/2014/main" id="{3856A021-E4E0-8B5E-B97F-6E8774E4AB38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88" name="object 173">
              <a:extLst>
                <a:ext uri="{FF2B5EF4-FFF2-40B4-BE49-F238E27FC236}">
                  <a16:creationId xmlns:a16="http://schemas.microsoft.com/office/drawing/2014/main" id="{1EECD3B7-EA31-D3C3-2673-89C7D312BD67}"/>
                </a:ext>
              </a:extLst>
            </p:cNvPr>
            <p:cNvSpPr txBox="1"/>
            <p:nvPr/>
          </p:nvSpPr>
          <p:spPr>
            <a:xfrm>
              <a:off x="8763000" y="2885987"/>
              <a:ext cx="914399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ユニットと台輪はしっくいホワイト柄［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］以外のベーシックカラーも組み合わせ可能です。</a:t>
              </a:r>
              <a:endParaRPr lang="ja-JP" altLang="en-US"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389" name="グループ化 388">
              <a:extLst>
                <a:ext uri="{FF2B5EF4-FFF2-40B4-BE49-F238E27FC236}">
                  <a16:creationId xmlns:a16="http://schemas.microsoft.com/office/drawing/2014/main" id="{45B9AD6F-36FE-99CA-B1DD-A2DF35F6337B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439" name="object 25">
                <a:extLst>
                  <a:ext uri="{FF2B5EF4-FFF2-40B4-BE49-F238E27FC236}">
                    <a16:creationId xmlns:a16="http://schemas.microsoft.com/office/drawing/2014/main" id="{2E67CA03-9DBF-823F-047D-68055735AA95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440" name="object 34">
                <a:extLst>
                  <a:ext uri="{FF2B5EF4-FFF2-40B4-BE49-F238E27FC236}">
                    <a16:creationId xmlns:a16="http://schemas.microsoft.com/office/drawing/2014/main" id="{110F7E59-818B-B7D2-FB9D-20878EE6481A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390" name="object 30">
              <a:extLst>
                <a:ext uri="{FF2B5EF4-FFF2-40B4-BE49-F238E27FC236}">
                  <a16:creationId xmlns:a16="http://schemas.microsoft.com/office/drawing/2014/main" id="{AA1F9879-A5E0-9122-3A07-093327CD5815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391" name="object 177">
              <a:extLst>
                <a:ext uri="{FF2B5EF4-FFF2-40B4-BE49-F238E27FC236}">
                  <a16:creationId xmlns:a16="http://schemas.microsoft.com/office/drawing/2014/main" id="{2E25BCBE-ADDC-E937-1378-21B656D9A7A0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92" name="object 175">
              <a:extLst>
                <a:ext uri="{FF2B5EF4-FFF2-40B4-BE49-F238E27FC236}">
                  <a16:creationId xmlns:a16="http://schemas.microsoft.com/office/drawing/2014/main" id="{461CF341-ADAA-8670-4916-E7A71B7D06EA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393" name="object 173">
              <a:extLst>
                <a:ext uri="{FF2B5EF4-FFF2-40B4-BE49-F238E27FC236}">
                  <a16:creationId xmlns:a16="http://schemas.microsoft.com/office/drawing/2014/main" id="{81959593-183E-738D-B6FA-9A84BD104E7B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94" name="object 173">
              <a:extLst>
                <a:ext uri="{FF2B5EF4-FFF2-40B4-BE49-F238E27FC236}">
                  <a16:creationId xmlns:a16="http://schemas.microsoft.com/office/drawing/2014/main" id="{1DF3172F-E063-70AA-575D-8AA1EB256EC0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95" name="object 175">
              <a:extLst>
                <a:ext uri="{FF2B5EF4-FFF2-40B4-BE49-F238E27FC236}">
                  <a16:creationId xmlns:a16="http://schemas.microsoft.com/office/drawing/2014/main" id="{9DAB3EDA-B501-08C0-B16E-B0D614554CA0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96" name="object 52">
              <a:extLst>
                <a:ext uri="{FF2B5EF4-FFF2-40B4-BE49-F238E27FC236}">
                  <a16:creationId xmlns:a16="http://schemas.microsoft.com/office/drawing/2014/main" id="{2024427D-9053-D445-0086-DA0CAAF1299F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59">
              <a:extLst>
                <a:ext uri="{FF2B5EF4-FFF2-40B4-BE49-F238E27FC236}">
                  <a16:creationId xmlns:a16="http://schemas.microsoft.com/office/drawing/2014/main" id="{BA1B6117-87C6-D41E-3C65-0C85C683DCC3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59">
              <a:extLst>
                <a:ext uri="{FF2B5EF4-FFF2-40B4-BE49-F238E27FC236}">
                  <a16:creationId xmlns:a16="http://schemas.microsoft.com/office/drawing/2014/main" id="{EF78B77B-5226-732D-9514-3AB201EA4408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99" name="グループ化 398">
              <a:extLst>
                <a:ext uri="{FF2B5EF4-FFF2-40B4-BE49-F238E27FC236}">
                  <a16:creationId xmlns:a16="http://schemas.microsoft.com/office/drawing/2014/main" id="{3D0BC4AB-9C22-5A24-278A-DE2A977AF231}"/>
                </a:ext>
              </a:extLst>
            </p:cNvPr>
            <p:cNvGrpSpPr/>
            <p:nvPr/>
          </p:nvGrpSpPr>
          <p:grpSpPr>
            <a:xfrm>
              <a:off x="4571999" y="4267414"/>
              <a:ext cx="504791" cy="549285"/>
              <a:chOff x="5809265" y="1018346"/>
              <a:chExt cx="662343" cy="720724"/>
            </a:xfrm>
          </p:grpSpPr>
          <p:pic>
            <p:nvPicPr>
              <p:cNvPr id="437" name="object 204">
                <a:extLst>
                  <a:ext uri="{FF2B5EF4-FFF2-40B4-BE49-F238E27FC236}">
                    <a16:creationId xmlns:a16="http://schemas.microsoft.com/office/drawing/2014/main" id="{E8BED3DC-DEEF-D770-7C0F-EA293C3578A1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438" name="object 205">
                <a:extLst>
                  <a:ext uri="{FF2B5EF4-FFF2-40B4-BE49-F238E27FC236}">
                    <a16:creationId xmlns:a16="http://schemas.microsoft.com/office/drawing/2014/main" id="{BA9F6EDB-3BA6-D368-58EB-B2B7EFE2CD74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400" name="グループ化 399">
              <a:extLst>
                <a:ext uri="{FF2B5EF4-FFF2-40B4-BE49-F238E27FC236}">
                  <a16:creationId xmlns:a16="http://schemas.microsoft.com/office/drawing/2014/main" id="{7FD9FD92-8708-74D0-9DEB-CA2E6AAA7F8E}"/>
                </a:ext>
              </a:extLst>
            </p:cNvPr>
            <p:cNvGrpSpPr/>
            <p:nvPr/>
          </p:nvGrpSpPr>
          <p:grpSpPr>
            <a:xfrm>
              <a:off x="5345861" y="4263271"/>
              <a:ext cx="504782" cy="549441"/>
              <a:chOff x="7239552" y="1018346"/>
              <a:chExt cx="662330" cy="720928"/>
            </a:xfrm>
          </p:grpSpPr>
          <p:pic>
            <p:nvPicPr>
              <p:cNvPr id="435" name="object 206">
                <a:extLst>
                  <a:ext uri="{FF2B5EF4-FFF2-40B4-BE49-F238E27FC236}">
                    <a16:creationId xmlns:a16="http://schemas.microsoft.com/office/drawing/2014/main" id="{0A7F46DD-477A-5A70-AA9F-275B7B295258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436" name="object 207">
                <a:extLst>
                  <a:ext uri="{FF2B5EF4-FFF2-40B4-BE49-F238E27FC236}">
                    <a16:creationId xmlns:a16="http://schemas.microsoft.com/office/drawing/2014/main" id="{7760BE66-6504-221B-CC76-5D21F6E9CD7D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22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401" name="グループ化 400">
              <a:extLst>
                <a:ext uri="{FF2B5EF4-FFF2-40B4-BE49-F238E27FC236}">
                  <a16:creationId xmlns:a16="http://schemas.microsoft.com/office/drawing/2014/main" id="{890A6F56-00B6-A822-CE99-C62FE9424036}"/>
                </a:ext>
              </a:extLst>
            </p:cNvPr>
            <p:cNvGrpSpPr/>
            <p:nvPr/>
          </p:nvGrpSpPr>
          <p:grpSpPr>
            <a:xfrm>
              <a:off x="6078900" y="4264948"/>
              <a:ext cx="504782" cy="549432"/>
              <a:chOff x="8810008" y="1018753"/>
              <a:chExt cx="662330" cy="720915"/>
            </a:xfrm>
          </p:grpSpPr>
          <p:pic>
            <p:nvPicPr>
              <p:cNvPr id="433" name="object 208">
                <a:extLst>
                  <a:ext uri="{FF2B5EF4-FFF2-40B4-BE49-F238E27FC236}">
                    <a16:creationId xmlns:a16="http://schemas.microsoft.com/office/drawing/2014/main" id="{1F2D5601-944C-5E68-91AE-0122961C9E44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434" name="object 209">
                <a:extLst>
                  <a:ext uri="{FF2B5EF4-FFF2-40B4-BE49-F238E27FC236}">
                    <a16:creationId xmlns:a16="http://schemas.microsoft.com/office/drawing/2014/main" id="{435DBBF6-E9F7-3368-C8F8-5F1EF5FA147D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402" name="object 190">
              <a:extLst>
                <a:ext uri="{FF2B5EF4-FFF2-40B4-BE49-F238E27FC236}">
                  <a16:creationId xmlns:a16="http://schemas.microsoft.com/office/drawing/2014/main" id="{6BE085F1-9A78-3C85-CC81-B986EA50A55B}"/>
                </a:ext>
              </a:extLst>
            </p:cNvPr>
            <p:cNvSpPr txBox="1"/>
            <p:nvPr/>
          </p:nvSpPr>
          <p:spPr>
            <a:xfrm>
              <a:off x="4554336" y="4786622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403" name="object 190">
              <a:extLst>
                <a:ext uri="{FF2B5EF4-FFF2-40B4-BE49-F238E27FC236}">
                  <a16:creationId xmlns:a16="http://schemas.microsoft.com/office/drawing/2014/main" id="{D34FC284-3ACA-241E-66F9-62E277A388CC}"/>
                </a:ext>
              </a:extLst>
            </p:cNvPr>
            <p:cNvSpPr txBox="1"/>
            <p:nvPr/>
          </p:nvSpPr>
          <p:spPr>
            <a:xfrm>
              <a:off x="5241322" y="4786532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404" name="object 190">
              <a:extLst>
                <a:ext uri="{FF2B5EF4-FFF2-40B4-BE49-F238E27FC236}">
                  <a16:creationId xmlns:a16="http://schemas.microsoft.com/office/drawing/2014/main" id="{A1F8EB2E-D2E0-AE13-759C-78EEAB9E6B17}"/>
                </a:ext>
              </a:extLst>
            </p:cNvPr>
            <p:cNvSpPr txBox="1"/>
            <p:nvPr/>
          </p:nvSpPr>
          <p:spPr>
            <a:xfrm>
              <a:off x="6055642" y="4783352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405" name="object 175">
              <a:extLst>
                <a:ext uri="{FF2B5EF4-FFF2-40B4-BE49-F238E27FC236}">
                  <a16:creationId xmlns:a16="http://schemas.microsoft.com/office/drawing/2014/main" id="{0F86FE22-072B-33A2-3A42-CD746C5561D8}"/>
                </a:ext>
              </a:extLst>
            </p:cNvPr>
            <p:cNvSpPr txBox="1"/>
            <p:nvPr/>
          </p:nvSpPr>
          <p:spPr>
            <a:xfrm>
              <a:off x="6667047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sp>
          <p:nvSpPr>
            <p:cNvPr id="410" name="object 178">
              <a:extLst>
                <a:ext uri="{FF2B5EF4-FFF2-40B4-BE49-F238E27FC236}">
                  <a16:creationId xmlns:a16="http://schemas.microsoft.com/office/drawing/2014/main" id="{E4625F66-B364-327A-4220-9A15DD2F9FE0}"/>
                </a:ext>
              </a:extLst>
            </p:cNvPr>
            <p:cNvSpPr txBox="1"/>
            <p:nvPr/>
          </p:nvSpPr>
          <p:spPr>
            <a:xfrm>
              <a:off x="6613292" y="4360885"/>
              <a:ext cx="883468" cy="556563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ブラックオーク柄［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DV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ネイビーオーク柄［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NV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ブルーグレーオーク柄［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AV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ソイルブラック柄［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パールグレー柄［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JV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しっくいホワイト柄［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419" name="object 175">
              <a:extLst>
                <a:ext uri="{FF2B5EF4-FFF2-40B4-BE49-F238E27FC236}">
                  <a16:creationId xmlns:a16="http://schemas.microsoft.com/office/drawing/2014/main" id="{6BC63A52-A096-9233-555F-82D9940A44AA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420" name="図 419">
              <a:extLst>
                <a:ext uri="{FF2B5EF4-FFF2-40B4-BE49-F238E27FC236}">
                  <a16:creationId xmlns:a16="http://schemas.microsoft.com/office/drawing/2014/main" id="{4898E012-AAB1-890D-610B-C2DD3F532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421" name="図 420">
              <a:extLst>
                <a:ext uri="{FF2B5EF4-FFF2-40B4-BE49-F238E27FC236}">
                  <a16:creationId xmlns:a16="http://schemas.microsoft.com/office/drawing/2014/main" id="{6EF8D885-9C24-FDC8-53F7-0B028909E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422" name="図 421">
              <a:extLst>
                <a:ext uri="{FF2B5EF4-FFF2-40B4-BE49-F238E27FC236}">
                  <a16:creationId xmlns:a16="http://schemas.microsoft.com/office/drawing/2014/main" id="{76126A3B-D603-157E-CF5D-6EDFFA8C7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423" name="図 422">
              <a:extLst>
                <a:ext uri="{FF2B5EF4-FFF2-40B4-BE49-F238E27FC236}">
                  <a16:creationId xmlns:a16="http://schemas.microsoft.com/office/drawing/2014/main" id="{4ACF110F-B2A1-08BD-3436-D97D1A296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424" name="object 175">
              <a:extLst>
                <a:ext uri="{FF2B5EF4-FFF2-40B4-BE49-F238E27FC236}">
                  <a16:creationId xmlns:a16="http://schemas.microsoft.com/office/drawing/2014/main" id="{CCA6E125-BD2D-A234-6C81-ABDE4D5647B7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425" name="object 175">
              <a:extLst>
                <a:ext uri="{FF2B5EF4-FFF2-40B4-BE49-F238E27FC236}">
                  <a16:creationId xmlns:a16="http://schemas.microsoft.com/office/drawing/2014/main" id="{2E1CAE80-DED1-89D7-D9E9-ACC1396A4744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426" name="object 175">
              <a:extLst>
                <a:ext uri="{FF2B5EF4-FFF2-40B4-BE49-F238E27FC236}">
                  <a16:creationId xmlns:a16="http://schemas.microsoft.com/office/drawing/2014/main" id="{07D769CC-24E9-C028-F7C9-CA62675757D9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429" name="object 175">
              <a:extLst>
                <a:ext uri="{FF2B5EF4-FFF2-40B4-BE49-F238E27FC236}">
                  <a16:creationId xmlns:a16="http://schemas.microsoft.com/office/drawing/2014/main" id="{3F0CB9D0-45D3-28C9-7C03-49183538065A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430" name="object 175">
              <a:extLst>
                <a:ext uri="{FF2B5EF4-FFF2-40B4-BE49-F238E27FC236}">
                  <a16:creationId xmlns:a16="http://schemas.microsoft.com/office/drawing/2014/main" id="{3D9C4C09-4B79-84F6-B705-02FC8259DA15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453" name="object 33">
              <a:extLst>
                <a:ext uri="{FF2B5EF4-FFF2-40B4-BE49-F238E27FC236}">
                  <a16:creationId xmlns:a16="http://schemas.microsoft.com/office/drawing/2014/main" id="{2B696A65-4CC4-9EE2-0ADA-19EE6B8A200C}"/>
                </a:ext>
              </a:extLst>
            </p:cNvPr>
            <p:cNvSpPr/>
            <p:nvPr/>
          </p:nvSpPr>
          <p:spPr>
            <a:xfrm>
              <a:off x="7648879" y="4099222"/>
              <a:ext cx="2141058" cy="1168824"/>
            </a:xfrm>
            <a:custGeom>
              <a:avLst/>
              <a:gdLst/>
              <a:ahLst/>
              <a:cxnLst/>
              <a:rect l="l" t="t" r="r" b="b"/>
              <a:pathLst>
                <a:path w="2743834" h="1546860">
                  <a:moveTo>
                    <a:pt x="2743809" y="0"/>
                  </a:moveTo>
                  <a:lnTo>
                    <a:pt x="2731109" y="0"/>
                  </a:lnTo>
                  <a:lnTo>
                    <a:pt x="2731109" y="146685"/>
                  </a:lnTo>
                  <a:lnTo>
                    <a:pt x="2731109" y="1534160"/>
                  </a:lnTo>
                  <a:lnTo>
                    <a:pt x="12700" y="1534160"/>
                  </a:lnTo>
                  <a:lnTo>
                    <a:pt x="12700" y="146685"/>
                  </a:lnTo>
                  <a:lnTo>
                    <a:pt x="2731109" y="146685"/>
                  </a:lnTo>
                  <a:lnTo>
                    <a:pt x="273110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1534160"/>
                  </a:lnTo>
                  <a:lnTo>
                    <a:pt x="0" y="1546860"/>
                  </a:lnTo>
                  <a:lnTo>
                    <a:pt x="2743809" y="1546860"/>
                  </a:lnTo>
                  <a:lnTo>
                    <a:pt x="2743809" y="1534160"/>
                  </a:lnTo>
                  <a:lnTo>
                    <a:pt x="2743809" y="12700"/>
                  </a:lnTo>
                  <a:lnTo>
                    <a:pt x="2743809" y="6350"/>
                  </a:lnTo>
                  <a:lnTo>
                    <a:pt x="2743809" y="0"/>
                  </a:lnTo>
                  <a:close/>
                </a:path>
              </a:pathLst>
            </a:custGeom>
            <a:solidFill>
              <a:srgbClr val="505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56">
              <a:extLst>
                <a:ext uri="{FF2B5EF4-FFF2-40B4-BE49-F238E27FC236}">
                  <a16:creationId xmlns:a16="http://schemas.microsoft.com/office/drawing/2014/main" id="{EBB8FE4C-C2CE-5399-8B8C-4EF01CC45142}"/>
                </a:ext>
              </a:extLst>
            </p:cNvPr>
            <p:cNvSpPr txBox="1"/>
            <p:nvPr/>
          </p:nvSpPr>
          <p:spPr>
            <a:xfrm>
              <a:off x="7658697" y="4096251"/>
              <a:ext cx="2135316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5090">
                <a:lnSpc>
                  <a:spcPct val="100000"/>
                </a:lnSpc>
                <a:spcBef>
                  <a:spcPts val="20"/>
                </a:spcBef>
              </a:pP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集成</a:t>
              </a:r>
              <a:r>
                <a:rPr sz="800" b="1" spc="-4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材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ウ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タ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endParaRPr sz="800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455" name="object 58">
              <a:extLst>
                <a:ext uri="{FF2B5EF4-FFF2-40B4-BE49-F238E27FC236}">
                  <a16:creationId xmlns:a16="http://schemas.microsoft.com/office/drawing/2014/main" id="{7780903C-D28F-039D-3014-56182BC150EC}"/>
                </a:ext>
              </a:extLst>
            </p:cNvPr>
            <p:cNvSpPr txBox="1"/>
            <p:nvPr/>
          </p:nvSpPr>
          <p:spPr>
            <a:xfrm>
              <a:off x="7742839" y="4254338"/>
              <a:ext cx="1407795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重：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4kg／100m</a:t>
              </a:r>
              <a:r>
                <a:rPr sz="550" spc="-2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</a:t>
              </a:r>
              <a:endParaRPr lang="en-US" sz="550" spc="-29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（均等荷重</a:t>
              </a:r>
              <a:r>
                <a:rPr sz="550" spc="-2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）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棚厚24mm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56" name="object 59">
              <a:extLst>
                <a:ext uri="{FF2B5EF4-FFF2-40B4-BE49-F238E27FC236}">
                  <a16:creationId xmlns:a16="http://schemas.microsoft.com/office/drawing/2014/main" id="{478D2B9F-39EC-4F83-9C1D-1FA7604ADE6A}"/>
                </a:ext>
              </a:extLst>
            </p:cNvPr>
            <p:cNvSpPr txBox="1"/>
            <p:nvPr/>
          </p:nvSpPr>
          <p:spPr>
            <a:xfrm>
              <a:off x="7747677" y="5008368"/>
              <a:ext cx="934014" cy="1662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2230" marR="5080" indent="-62865">
                <a:lnSpc>
                  <a:spcPct val="106100"/>
                </a:lnSpc>
                <a:tabLst>
                  <a:tab pos="1038225" algn="l"/>
                  <a:tab pos="1669414" algn="l"/>
                </a:tabLst>
              </a:pPr>
              <a:r>
                <a:rPr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樹脂化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粧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00" spc="-2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仕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上</a:t>
              </a:r>
              <a:r>
                <a:rPr sz="50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げ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62230" marR="5080" indent="-62865">
                <a:lnSpc>
                  <a:spcPct val="106100"/>
                </a:lnSpc>
                <a:tabLst>
                  <a:tab pos="1038225" algn="l"/>
                  <a:tab pos="1669414" algn="l"/>
                </a:tabLst>
              </a:pP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カ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ウ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も</a:t>
              </a:r>
              <a:r>
                <a:rPr sz="50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ご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用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意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て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50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す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r>
                <a:rPr lang="ja-JP" altLang="en-US" sz="500" spc="17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endParaRPr sz="800" baseline="5050" dirty="0">
                <a:latin typeface="MS PGothic Regular"/>
                <a:cs typeface="A-OTF Gothic BBB Pro"/>
              </a:endParaRPr>
            </a:p>
          </p:txBody>
        </p:sp>
        <p:pic>
          <p:nvPicPr>
            <p:cNvPr id="457" name="object 60">
              <a:extLst>
                <a:ext uri="{FF2B5EF4-FFF2-40B4-BE49-F238E27FC236}">
                  <a16:creationId xmlns:a16="http://schemas.microsoft.com/office/drawing/2014/main" id="{B9206921-79F0-CC88-80CE-2EB35481FCB2}"/>
                </a:ext>
              </a:extLst>
            </p:cNvPr>
            <p:cNvPicPr/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511" y="4486182"/>
              <a:ext cx="703629" cy="511502"/>
            </a:xfrm>
            <a:prstGeom prst="rect">
              <a:avLst/>
            </a:prstGeom>
          </p:spPr>
        </p:pic>
        <p:grpSp>
          <p:nvGrpSpPr>
            <p:cNvPr id="458" name="object 15">
              <a:extLst>
                <a:ext uri="{FF2B5EF4-FFF2-40B4-BE49-F238E27FC236}">
                  <a16:creationId xmlns:a16="http://schemas.microsoft.com/office/drawing/2014/main" id="{B2902A79-3036-E93E-4E80-1587523A2648}"/>
                </a:ext>
              </a:extLst>
            </p:cNvPr>
            <p:cNvGrpSpPr/>
            <p:nvPr/>
          </p:nvGrpSpPr>
          <p:grpSpPr>
            <a:xfrm>
              <a:off x="8593206" y="4279097"/>
              <a:ext cx="1121309" cy="281719"/>
              <a:chOff x="8382000" y="1038783"/>
              <a:chExt cx="1278890" cy="321310"/>
            </a:xfrm>
          </p:grpSpPr>
          <p:pic>
            <p:nvPicPr>
              <p:cNvPr id="459" name="object 16">
                <a:extLst>
                  <a:ext uri="{FF2B5EF4-FFF2-40B4-BE49-F238E27FC236}">
                    <a16:creationId xmlns:a16="http://schemas.microsoft.com/office/drawing/2014/main" id="{C86E6163-F774-1269-440C-D7851107140B}"/>
                  </a:ext>
                </a:extLst>
              </p:cNvPr>
              <p:cNvPicPr/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0" y="1038783"/>
                <a:ext cx="616610" cy="320967"/>
              </a:xfrm>
              <a:prstGeom prst="rect">
                <a:avLst/>
              </a:prstGeom>
            </p:spPr>
          </p:pic>
          <p:pic>
            <p:nvPicPr>
              <p:cNvPr id="460" name="object 17">
                <a:extLst>
                  <a:ext uri="{FF2B5EF4-FFF2-40B4-BE49-F238E27FC236}">
                    <a16:creationId xmlns:a16="http://schemas.microsoft.com/office/drawing/2014/main" id="{CB51F6C9-9497-C3C9-274C-79EC812D2161}"/>
                  </a:ext>
                </a:extLst>
              </p:cNvPr>
              <p:cNvPicPr/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3746" y="1038783"/>
                <a:ext cx="616597" cy="320967"/>
              </a:xfrm>
              <a:prstGeom prst="rect">
                <a:avLst/>
              </a:prstGeom>
            </p:spPr>
          </p:pic>
        </p:grpSp>
        <p:sp>
          <p:nvSpPr>
            <p:cNvPr id="461" name="object 18">
              <a:extLst>
                <a:ext uri="{FF2B5EF4-FFF2-40B4-BE49-F238E27FC236}">
                  <a16:creationId xmlns:a16="http://schemas.microsoft.com/office/drawing/2014/main" id="{29E7813D-50D0-D44B-439B-B16D47622D27}"/>
                </a:ext>
              </a:extLst>
            </p:cNvPr>
            <p:cNvSpPr txBox="1"/>
            <p:nvPr/>
          </p:nvSpPr>
          <p:spPr>
            <a:xfrm>
              <a:off x="8574029" y="4564527"/>
              <a:ext cx="77431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29209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ウォールナット色［TY</a:t>
              </a:r>
              <a:r>
                <a:rPr sz="500" spc="-6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sz="500" spc="-6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>
                <a:lnSpc>
                  <a:spcPts val="500"/>
                </a:lnSpc>
              </a:pPr>
              <a:r>
                <a:rPr sz="500" spc="-6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sz="500" spc="-6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アカシア集成材</a:t>
              </a:r>
              <a:r>
                <a:rPr sz="500" spc="-6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spc="-6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463" name="object 20">
              <a:extLst>
                <a:ext uri="{FF2B5EF4-FFF2-40B4-BE49-F238E27FC236}">
                  <a16:creationId xmlns:a16="http://schemas.microsoft.com/office/drawing/2014/main" id="{3ECA8553-75AE-61D2-BE47-5420CA7B7329}"/>
                </a:ext>
              </a:extLst>
            </p:cNvPr>
            <p:cNvPicPr/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094" y="4780776"/>
              <a:ext cx="540633" cy="281418"/>
            </a:xfrm>
            <a:prstGeom prst="rect">
              <a:avLst/>
            </a:prstGeom>
          </p:spPr>
        </p:pic>
        <p:pic>
          <p:nvPicPr>
            <p:cNvPr id="464" name="object 21">
              <a:extLst>
                <a:ext uri="{FF2B5EF4-FFF2-40B4-BE49-F238E27FC236}">
                  <a16:creationId xmlns:a16="http://schemas.microsoft.com/office/drawing/2014/main" id="{CA9727DB-0F72-2CC5-22B5-A059C79F93C6}"/>
                </a:ext>
              </a:extLst>
            </p:cNvPr>
            <p:cNvPicPr/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990" y="4783071"/>
              <a:ext cx="540622" cy="281418"/>
            </a:xfrm>
            <a:prstGeom prst="rect">
              <a:avLst/>
            </a:prstGeom>
          </p:spPr>
        </p:pic>
        <p:sp>
          <p:nvSpPr>
            <p:cNvPr id="465" name="object 18">
              <a:extLst>
                <a:ext uri="{FF2B5EF4-FFF2-40B4-BE49-F238E27FC236}">
                  <a16:creationId xmlns:a16="http://schemas.microsoft.com/office/drawing/2014/main" id="{F21D970E-C0AA-0A8A-A06B-466905685598}"/>
                </a:ext>
              </a:extLst>
            </p:cNvPr>
            <p:cNvSpPr txBox="1"/>
            <p:nvPr/>
          </p:nvSpPr>
          <p:spPr>
            <a:xfrm>
              <a:off x="8571444" y="5062858"/>
              <a:ext cx="77431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29209">
                <a:lnSpc>
                  <a:spcPts val="560"/>
                </a:lnSpc>
              </a:pPr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イデアオーク色［</a:t>
              </a:r>
              <a:r>
                <a:rPr lang="en" altLang="ja-JP" sz="700" baseline="50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EV</a:t>
              </a:r>
              <a:r>
                <a:rPr lang="ja-JP" altLang="en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r>
                <a:rPr lang="en" altLang="ja-JP" sz="700" baseline="50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</a:p>
            <a:p>
              <a:pPr marL="29209">
                <a:lnSpc>
                  <a:spcPts val="560"/>
                </a:lnSpc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ゴム集成材）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466" name="object 18">
              <a:extLst>
                <a:ext uri="{FF2B5EF4-FFF2-40B4-BE49-F238E27FC236}">
                  <a16:creationId xmlns:a16="http://schemas.microsoft.com/office/drawing/2014/main" id="{CCF5153B-EB79-0F6C-FA19-AD2667713C1E}"/>
                </a:ext>
              </a:extLst>
            </p:cNvPr>
            <p:cNvSpPr txBox="1"/>
            <p:nvPr/>
          </p:nvSpPr>
          <p:spPr>
            <a:xfrm>
              <a:off x="9168355" y="5062194"/>
              <a:ext cx="77431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アッシュクリア色［</a:t>
              </a:r>
              <a:r>
                <a:rPr lang="en" altLang="ja-JP" sz="700" baseline="50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AC</a:t>
              </a:r>
              <a:r>
                <a:rPr lang="ja-JP" altLang="en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 </a:t>
              </a:r>
              <a:endParaRPr lang="en-US" altLang="ja-JP" sz="700" baseline="50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アッシュ集成材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FBD6A96F-27FA-CC3C-0A72-37565247B26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198456" y="5486400"/>
            <a:ext cx="961681" cy="4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7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FC1E-4196-4CAA-D002-17D15B1E7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bg object 22">
            <a:extLst>
              <a:ext uri="{FF2B5EF4-FFF2-40B4-BE49-F238E27FC236}">
                <a16:creationId xmlns:a16="http://schemas.microsoft.com/office/drawing/2014/main" id="{15F6846E-42B9-DD44-94FD-C938B925D19D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F020285F-3F07-D5C7-6413-58290E56A1F5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C25164B-43C3-9711-C6FB-956368FD4C99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C66CDDA2-A2D3-BE56-A6E1-AC86052E7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B8BA0E6C-939D-8276-53A8-717AC927D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ja-JP" altLang="en-US" sz="1100" b="0" i="0" u="none" strike="noStrike">
                <a:effectLst/>
                <a:latin typeface="Helvetica" pitchFamily="2" charset="0"/>
              </a:rPr>
              <a:t>日用品や掃除用具のストック置き場に。</a:t>
            </a:r>
          </a:p>
          <a:p>
            <a:pPr algn="l"/>
            <a:r>
              <a:rPr lang="ja-JP" altLang="en-US" sz="1100" b="0" i="0" u="none" strike="noStrike">
                <a:effectLst/>
                <a:latin typeface="Helvetica" pitchFamily="2" charset="0"/>
              </a:rPr>
              <a:t>ロボット掃除機が通過できる高さにフロート設置。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6073D177-0971-45CD-68EF-FD69060BE6A8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［廊下］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pic>
        <p:nvPicPr>
          <p:cNvPr id="5" name="bg object 24">
            <a:extLst>
              <a:ext uri="{FF2B5EF4-FFF2-40B4-BE49-F238E27FC236}">
                <a16:creationId xmlns:a16="http://schemas.microsoft.com/office/drawing/2014/main" id="{D698E0E9-3EBF-9BF1-63C2-A610E2FD9E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7" y="692035"/>
            <a:ext cx="2934843" cy="3446614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75567C13-8CBB-4F2E-8154-CBDFBF6F19C8}"/>
              </a:ext>
            </a:extLst>
          </p:cNvPr>
          <p:cNvSpPr txBox="1"/>
          <p:nvPr/>
        </p:nvSpPr>
        <p:spPr>
          <a:xfrm>
            <a:off x="231576" y="5008612"/>
            <a:ext cx="2413000" cy="1297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2025"/>
              </a:lnSpc>
            </a:pPr>
            <a:r>
              <a:rPr sz="17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TA03</a:t>
            </a:r>
            <a:r>
              <a:rPr sz="1700" spc="-9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sz="600" spc="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幅600（Uオーダー）× 高さ2070 × 奥行400mm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555"/>
              </a:spcBef>
              <a:buChar char="■"/>
              <a:tabLst>
                <a:tab pos="148590" algn="l"/>
              </a:tabLst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扉：フラット扉 グレージュアッシュ柄（RV）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：グレージュアッシュ柄（RV）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sz="6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取っ手：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T5型 サテンシルバー（塗装）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0">
              <a:lnSpc>
                <a:spcPct val="100000"/>
              </a:lnSpc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23495"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160,000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340" name="グループ化 339">
            <a:extLst>
              <a:ext uri="{FF2B5EF4-FFF2-40B4-BE49-F238E27FC236}">
                <a16:creationId xmlns:a16="http://schemas.microsoft.com/office/drawing/2014/main" id="{301293C0-CBD1-BA55-8C75-2A964BEB71C3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341" name="図 340">
              <a:extLst>
                <a:ext uri="{FF2B5EF4-FFF2-40B4-BE49-F238E27FC236}">
                  <a16:creationId xmlns:a16="http://schemas.microsoft.com/office/drawing/2014/main" id="{52DF8617-BE4D-0572-89D2-2D864ED1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342" name="object 49">
              <a:extLst>
                <a:ext uri="{FF2B5EF4-FFF2-40B4-BE49-F238E27FC236}">
                  <a16:creationId xmlns:a16="http://schemas.microsoft.com/office/drawing/2014/main" id="{BE1EAB6C-7EDD-5199-E6F5-9C14171A82FB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sp>
        <p:nvSpPr>
          <p:cNvPr id="408" name="object 175">
            <a:extLst>
              <a:ext uri="{FF2B5EF4-FFF2-40B4-BE49-F238E27FC236}">
                <a16:creationId xmlns:a16="http://schemas.microsoft.com/office/drawing/2014/main" id="{E72CA42E-251E-4FD3-063C-019234C65783}"/>
              </a:ext>
            </a:extLst>
          </p:cNvPr>
          <p:cNvSpPr txBox="1"/>
          <p:nvPr/>
        </p:nvSpPr>
        <p:spPr>
          <a:xfrm>
            <a:off x="9165280" y="5483839"/>
            <a:ext cx="656054" cy="12888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lang="ja-JP" altLang="en-US" sz="550" dirty="0">
                <a:solidFill>
                  <a:srgbClr val="231F20"/>
                </a:solidFill>
                <a:latin typeface="MS PGothic Regular"/>
                <a:cs typeface="A-OTF Gothic BBB Pro"/>
              </a:rPr>
              <a:t>ハンギングバー</a:t>
            </a:r>
            <a:endParaRPr lang="ja-JP" altLang="en-US" sz="550" dirty="0">
              <a:latin typeface="MS PGothic Regular"/>
              <a:cs typeface="A-OTF Gothic BBB Pro"/>
            </a:endParaRPr>
          </a:p>
        </p:txBody>
      </p:sp>
      <p:sp>
        <p:nvSpPr>
          <p:cNvPr id="451" name="object 2">
            <a:extLst>
              <a:ext uri="{FF2B5EF4-FFF2-40B4-BE49-F238E27FC236}">
                <a16:creationId xmlns:a16="http://schemas.microsoft.com/office/drawing/2014/main" id="{F65E93F2-337B-3BB1-ECC8-4B6CD0D2070B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287" name="グループ化 286">
            <a:extLst>
              <a:ext uri="{FF2B5EF4-FFF2-40B4-BE49-F238E27FC236}">
                <a16:creationId xmlns:a16="http://schemas.microsoft.com/office/drawing/2014/main" id="{10223129-BECC-3608-367E-191FED6BEB14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288" name="図 287">
              <a:extLst>
                <a:ext uri="{FF2B5EF4-FFF2-40B4-BE49-F238E27FC236}">
                  <a16:creationId xmlns:a16="http://schemas.microsoft.com/office/drawing/2014/main" id="{E1E8B2B1-BB69-6E48-B1F4-6291526E0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289" name="グループ化 288">
              <a:extLst>
                <a:ext uri="{FF2B5EF4-FFF2-40B4-BE49-F238E27FC236}">
                  <a16:creationId xmlns:a16="http://schemas.microsoft.com/office/drawing/2014/main" id="{5CD0ED83-4FC5-5882-0029-2AD53D8332BE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647" name="図 646">
                <a:extLst>
                  <a:ext uri="{FF2B5EF4-FFF2-40B4-BE49-F238E27FC236}">
                    <a16:creationId xmlns:a16="http://schemas.microsoft.com/office/drawing/2014/main" id="{F750F1DF-5FAE-DC75-2391-6C0614C59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648" name="object 49">
                <a:extLst>
                  <a:ext uri="{FF2B5EF4-FFF2-40B4-BE49-F238E27FC236}">
                    <a16:creationId xmlns:a16="http://schemas.microsoft.com/office/drawing/2014/main" id="{349E800C-484D-A515-35F0-373ED27C4F0A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290" name="object 2">
              <a:extLst>
                <a:ext uri="{FF2B5EF4-FFF2-40B4-BE49-F238E27FC236}">
                  <a16:creationId xmlns:a16="http://schemas.microsoft.com/office/drawing/2014/main" id="{1B80C64E-3951-B3FD-0E39-CD1B5A000FEC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291" name="object 17">
              <a:extLst>
                <a:ext uri="{FF2B5EF4-FFF2-40B4-BE49-F238E27FC236}">
                  <a16:creationId xmlns:a16="http://schemas.microsoft.com/office/drawing/2014/main" id="{AC37F69A-6821-9064-CD3C-B83AE56F9DB0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292" name="object 18">
              <a:extLst>
                <a:ext uri="{FF2B5EF4-FFF2-40B4-BE49-F238E27FC236}">
                  <a16:creationId xmlns:a16="http://schemas.microsoft.com/office/drawing/2014/main" id="{70D3B3EE-CF49-4F1F-B611-7E65AB3F218C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293" name="object 21">
              <a:extLst>
                <a:ext uri="{FF2B5EF4-FFF2-40B4-BE49-F238E27FC236}">
                  <a16:creationId xmlns:a16="http://schemas.microsoft.com/office/drawing/2014/main" id="{9472D5A0-6C93-8EE5-113B-0E200772F302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512" name="object 22">
              <a:extLst>
                <a:ext uri="{FF2B5EF4-FFF2-40B4-BE49-F238E27FC236}">
                  <a16:creationId xmlns:a16="http://schemas.microsoft.com/office/drawing/2014/main" id="{3680887E-AB0B-513E-EB13-82250FF65C9A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513" name="object 23">
              <a:extLst>
                <a:ext uri="{FF2B5EF4-FFF2-40B4-BE49-F238E27FC236}">
                  <a16:creationId xmlns:a16="http://schemas.microsoft.com/office/drawing/2014/main" id="{D890AB9F-37B6-E3D5-E25E-A76DE67BC0B1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514" name="object 24">
              <a:extLst>
                <a:ext uri="{FF2B5EF4-FFF2-40B4-BE49-F238E27FC236}">
                  <a16:creationId xmlns:a16="http://schemas.microsoft.com/office/drawing/2014/main" id="{9E4A5798-048F-2483-0A1D-F721C8694BD1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515" name="object 25">
              <a:extLst>
                <a:ext uri="{FF2B5EF4-FFF2-40B4-BE49-F238E27FC236}">
                  <a16:creationId xmlns:a16="http://schemas.microsoft.com/office/drawing/2014/main" id="{F6199FF4-65BC-FE55-9839-E4AA1DF680CE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516" name="object 27">
              <a:extLst>
                <a:ext uri="{FF2B5EF4-FFF2-40B4-BE49-F238E27FC236}">
                  <a16:creationId xmlns:a16="http://schemas.microsoft.com/office/drawing/2014/main" id="{CF2A43AB-03B7-CE9E-3E86-3054DE11D76A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517" name="object 28">
              <a:extLst>
                <a:ext uri="{FF2B5EF4-FFF2-40B4-BE49-F238E27FC236}">
                  <a16:creationId xmlns:a16="http://schemas.microsoft.com/office/drawing/2014/main" id="{BC876139-332D-690B-E0BE-B4283E45A8FF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518" name="object 29">
              <a:extLst>
                <a:ext uri="{FF2B5EF4-FFF2-40B4-BE49-F238E27FC236}">
                  <a16:creationId xmlns:a16="http://schemas.microsoft.com/office/drawing/2014/main" id="{6A49B8C7-4745-E90E-6EC4-5784975D91B3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19" name="object 31">
              <a:extLst>
                <a:ext uri="{FF2B5EF4-FFF2-40B4-BE49-F238E27FC236}">
                  <a16:creationId xmlns:a16="http://schemas.microsoft.com/office/drawing/2014/main" id="{307E770D-51AA-BFC8-CA4D-69FB157B0ADB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520" name="object 36">
              <a:extLst>
                <a:ext uri="{FF2B5EF4-FFF2-40B4-BE49-F238E27FC236}">
                  <a16:creationId xmlns:a16="http://schemas.microsoft.com/office/drawing/2014/main" id="{42ABCF05-93FD-0538-8B05-540E105F2F21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521" name="object 37">
              <a:extLst>
                <a:ext uri="{FF2B5EF4-FFF2-40B4-BE49-F238E27FC236}">
                  <a16:creationId xmlns:a16="http://schemas.microsoft.com/office/drawing/2014/main" id="{A9DB744A-733D-DDC7-454E-733008973A13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522" name="object 38">
              <a:extLst>
                <a:ext uri="{FF2B5EF4-FFF2-40B4-BE49-F238E27FC236}">
                  <a16:creationId xmlns:a16="http://schemas.microsoft.com/office/drawing/2014/main" id="{7DA2F626-55AE-3F96-61B2-2D8860054263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645" name="object 39">
                <a:extLst>
                  <a:ext uri="{FF2B5EF4-FFF2-40B4-BE49-F238E27FC236}">
                    <a16:creationId xmlns:a16="http://schemas.microsoft.com/office/drawing/2014/main" id="{EB34B2B7-B66D-2FA9-731A-F13B2D8C95FA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646" name="object 40">
                <a:extLst>
                  <a:ext uri="{FF2B5EF4-FFF2-40B4-BE49-F238E27FC236}">
                    <a16:creationId xmlns:a16="http://schemas.microsoft.com/office/drawing/2014/main" id="{52F88F6E-8AF7-9400-9C94-5BBAA8CB9EED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23" name="object 41">
              <a:extLst>
                <a:ext uri="{FF2B5EF4-FFF2-40B4-BE49-F238E27FC236}">
                  <a16:creationId xmlns:a16="http://schemas.microsoft.com/office/drawing/2014/main" id="{6839C9C4-85C5-D958-6AA3-0521FD9BA634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524" name="object 42">
              <a:extLst>
                <a:ext uri="{FF2B5EF4-FFF2-40B4-BE49-F238E27FC236}">
                  <a16:creationId xmlns:a16="http://schemas.microsoft.com/office/drawing/2014/main" id="{F74CAD78-8CC6-FDB1-9E50-981ABCC1234E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643" name="object 43">
                <a:extLst>
                  <a:ext uri="{FF2B5EF4-FFF2-40B4-BE49-F238E27FC236}">
                    <a16:creationId xmlns:a16="http://schemas.microsoft.com/office/drawing/2014/main" id="{FB151F0A-0EDC-22D0-9956-51FAA18D7158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644" name="object 44">
                <a:extLst>
                  <a:ext uri="{FF2B5EF4-FFF2-40B4-BE49-F238E27FC236}">
                    <a16:creationId xmlns:a16="http://schemas.microsoft.com/office/drawing/2014/main" id="{F6317499-589A-458F-E478-105FFAD326BD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25" name="object 45">
              <a:extLst>
                <a:ext uri="{FF2B5EF4-FFF2-40B4-BE49-F238E27FC236}">
                  <a16:creationId xmlns:a16="http://schemas.microsoft.com/office/drawing/2014/main" id="{E828BA28-4E24-7AD7-300C-81D8F9E8F665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526" name="object 46">
              <a:extLst>
                <a:ext uri="{FF2B5EF4-FFF2-40B4-BE49-F238E27FC236}">
                  <a16:creationId xmlns:a16="http://schemas.microsoft.com/office/drawing/2014/main" id="{5018C512-B99F-12EB-6A4C-D57D17FDAEE0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641" name="object 47">
                <a:extLst>
                  <a:ext uri="{FF2B5EF4-FFF2-40B4-BE49-F238E27FC236}">
                    <a16:creationId xmlns:a16="http://schemas.microsoft.com/office/drawing/2014/main" id="{12D2BC9D-B5AB-EE1A-A36C-C26833CDC3D9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642" name="object 48">
                <a:extLst>
                  <a:ext uri="{FF2B5EF4-FFF2-40B4-BE49-F238E27FC236}">
                    <a16:creationId xmlns:a16="http://schemas.microsoft.com/office/drawing/2014/main" id="{0203CB1F-3AE2-7EC3-3D88-9BF43F9DEDD2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27" name="object 49">
              <a:extLst>
                <a:ext uri="{FF2B5EF4-FFF2-40B4-BE49-F238E27FC236}">
                  <a16:creationId xmlns:a16="http://schemas.microsoft.com/office/drawing/2014/main" id="{4CDFD042-C019-C340-CF0D-D7C0F3857A5B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528" name="object 50">
              <a:extLst>
                <a:ext uri="{FF2B5EF4-FFF2-40B4-BE49-F238E27FC236}">
                  <a16:creationId xmlns:a16="http://schemas.microsoft.com/office/drawing/2014/main" id="{FA3C023C-98A6-09CA-3931-ED9EBA13B514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529" name="object 51">
              <a:extLst>
                <a:ext uri="{FF2B5EF4-FFF2-40B4-BE49-F238E27FC236}">
                  <a16:creationId xmlns:a16="http://schemas.microsoft.com/office/drawing/2014/main" id="{4B72305E-CAEF-C896-FA36-4CA0FE79B95F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30" name="object 53">
              <a:extLst>
                <a:ext uri="{FF2B5EF4-FFF2-40B4-BE49-F238E27FC236}">
                  <a16:creationId xmlns:a16="http://schemas.microsoft.com/office/drawing/2014/main" id="{5B850F46-D6C2-B8CF-8F54-B39C36125E45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31" name="object 56">
              <a:extLst>
                <a:ext uri="{FF2B5EF4-FFF2-40B4-BE49-F238E27FC236}">
                  <a16:creationId xmlns:a16="http://schemas.microsoft.com/office/drawing/2014/main" id="{5C7BE8F9-251D-EDDA-F81A-84E6D3DC739A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7">
              <a:extLst>
                <a:ext uri="{FF2B5EF4-FFF2-40B4-BE49-F238E27FC236}">
                  <a16:creationId xmlns:a16="http://schemas.microsoft.com/office/drawing/2014/main" id="{75FAC4B4-624A-0A1E-A06F-F92DD8C7C45F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533" name="object 176">
              <a:extLst>
                <a:ext uri="{FF2B5EF4-FFF2-40B4-BE49-F238E27FC236}">
                  <a16:creationId xmlns:a16="http://schemas.microsoft.com/office/drawing/2014/main" id="{EA3694B6-CE40-2025-0DC0-B476DE86BB05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534" name="object 177">
              <a:extLst>
                <a:ext uri="{FF2B5EF4-FFF2-40B4-BE49-F238E27FC236}">
                  <a16:creationId xmlns:a16="http://schemas.microsoft.com/office/drawing/2014/main" id="{19E3807B-6E54-1057-BF4F-9CEE0D1DDE32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35" name="object 178">
              <a:extLst>
                <a:ext uri="{FF2B5EF4-FFF2-40B4-BE49-F238E27FC236}">
                  <a16:creationId xmlns:a16="http://schemas.microsoft.com/office/drawing/2014/main" id="{27A4EBB2-34A8-6888-6A0D-BF9AA7153E0D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36" name="object 179">
              <a:extLst>
                <a:ext uri="{FF2B5EF4-FFF2-40B4-BE49-F238E27FC236}">
                  <a16:creationId xmlns:a16="http://schemas.microsoft.com/office/drawing/2014/main" id="{17102C06-AED2-71E7-8C24-5E66323E6975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37" name="object 193">
              <a:extLst>
                <a:ext uri="{FF2B5EF4-FFF2-40B4-BE49-F238E27FC236}">
                  <a16:creationId xmlns:a16="http://schemas.microsoft.com/office/drawing/2014/main" id="{AB787C8B-5D57-C0DB-401D-A39B1A2B709E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538" name="object 194">
              <a:extLst>
                <a:ext uri="{FF2B5EF4-FFF2-40B4-BE49-F238E27FC236}">
                  <a16:creationId xmlns:a16="http://schemas.microsoft.com/office/drawing/2014/main" id="{FD0A4672-DC67-B0F4-51AD-7EA4324836DD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639" name="object 195">
                <a:extLst>
                  <a:ext uri="{FF2B5EF4-FFF2-40B4-BE49-F238E27FC236}">
                    <a16:creationId xmlns:a16="http://schemas.microsoft.com/office/drawing/2014/main" id="{88AD892D-B602-096D-B9BD-E1D3CC3BE92A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640" name="object 196">
                <a:extLst>
                  <a:ext uri="{FF2B5EF4-FFF2-40B4-BE49-F238E27FC236}">
                    <a16:creationId xmlns:a16="http://schemas.microsoft.com/office/drawing/2014/main" id="{9E82636B-0603-C137-FF36-71B0FB1E4355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539" name="object 201">
              <a:extLst>
                <a:ext uri="{FF2B5EF4-FFF2-40B4-BE49-F238E27FC236}">
                  <a16:creationId xmlns:a16="http://schemas.microsoft.com/office/drawing/2014/main" id="{1AB31A78-B468-E863-0901-F0EEC91C4B7D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540" name="object 202">
              <a:extLst>
                <a:ext uri="{FF2B5EF4-FFF2-40B4-BE49-F238E27FC236}">
                  <a16:creationId xmlns:a16="http://schemas.microsoft.com/office/drawing/2014/main" id="{A378ABE4-208C-EC9D-A093-73E2B1111484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541" name="bg object 24">
              <a:extLst>
                <a:ext uri="{FF2B5EF4-FFF2-40B4-BE49-F238E27FC236}">
                  <a16:creationId xmlns:a16="http://schemas.microsoft.com/office/drawing/2014/main" id="{6CC17AD9-E3F3-E62E-7619-DACBCBA2F43C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175">
              <a:extLst>
                <a:ext uri="{FF2B5EF4-FFF2-40B4-BE49-F238E27FC236}">
                  <a16:creationId xmlns:a16="http://schemas.microsoft.com/office/drawing/2014/main" id="{9785141F-0889-5F9C-8C91-BBDB3272A11E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543" name="object 53">
              <a:extLst>
                <a:ext uri="{FF2B5EF4-FFF2-40B4-BE49-F238E27FC236}">
                  <a16:creationId xmlns:a16="http://schemas.microsoft.com/office/drawing/2014/main" id="{38559833-3334-A294-3AE0-9A208D080C94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544" name="object 25">
              <a:extLst>
                <a:ext uri="{FF2B5EF4-FFF2-40B4-BE49-F238E27FC236}">
                  <a16:creationId xmlns:a16="http://schemas.microsoft.com/office/drawing/2014/main" id="{15CC6D95-005F-9B8B-A084-BCA88531E6CA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545" name="グループ化 544">
              <a:extLst>
                <a:ext uri="{FF2B5EF4-FFF2-40B4-BE49-F238E27FC236}">
                  <a16:creationId xmlns:a16="http://schemas.microsoft.com/office/drawing/2014/main" id="{2D4EFDDB-B687-CFA5-CC7E-C818BC14E05F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637" name="object 33">
                <a:extLst>
                  <a:ext uri="{FF2B5EF4-FFF2-40B4-BE49-F238E27FC236}">
                    <a16:creationId xmlns:a16="http://schemas.microsoft.com/office/drawing/2014/main" id="{5EF50050-39D6-4AFB-9FA0-7479918BFBF5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638" name="object 25">
                <a:extLst>
                  <a:ext uri="{FF2B5EF4-FFF2-40B4-BE49-F238E27FC236}">
                    <a16:creationId xmlns:a16="http://schemas.microsoft.com/office/drawing/2014/main" id="{FB0DFA6E-45CA-35D6-4519-BED47D70E8F8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546" name="object 57">
              <a:extLst>
                <a:ext uri="{FF2B5EF4-FFF2-40B4-BE49-F238E27FC236}">
                  <a16:creationId xmlns:a16="http://schemas.microsoft.com/office/drawing/2014/main" id="{97B2BD73-6E75-3148-C743-C610465FF28F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547" name="object 57">
              <a:extLst>
                <a:ext uri="{FF2B5EF4-FFF2-40B4-BE49-F238E27FC236}">
                  <a16:creationId xmlns:a16="http://schemas.microsoft.com/office/drawing/2014/main" id="{FF60A1F9-36BF-2DD4-8006-CCCFFB2423A7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548" name="object 176">
              <a:extLst>
                <a:ext uri="{FF2B5EF4-FFF2-40B4-BE49-F238E27FC236}">
                  <a16:creationId xmlns:a16="http://schemas.microsoft.com/office/drawing/2014/main" id="{2FA91C33-274C-AD41-AEC8-71CFD644809D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549" name="object 6">
              <a:extLst>
                <a:ext uri="{FF2B5EF4-FFF2-40B4-BE49-F238E27FC236}">
                  <a16:creationId xmlns:a16="http://schemas.microsoft.com/office/drawing/2014/main" id="{852836D3-0CCE-958E-EB18-D6113672A4FC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50" name="object 7">
              <a:extLst>
                <a:ext uri="{FF2B5EF4-FFF2-40B4-BE49-F238E27FC236}">
                  <a16:creationId xmlns:a16="http://schemas.microsoft.com/office/drawing/2014/main" id="{B3875DC4-C187-5D13-18A1-F5A35ADF923B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8">
              <a:extLst>
                <a:ext uri="{FF2B5EF4-FFF2-40B4-BE49-F238E27FC236}">
                  <a16:creationId xmlns:a16="http://schemas.microsoft.com/office/drawing/2014/main" id="{41947006-5C53-84B6-AE98-9117E64F0DDB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52" name="object 190">
              <a:extLst>
                <a:ext uri="{FF2B5EF4-FFF2-40B4-BE49-F238E27FC236}">
                  <a16:creationId xmlns:a16="http://schemas.microsoft.com/office/drawing/2014/main" id="{CC737C95-1056-7786-5C4C-80537EDD4997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53" name="object 191">
              <a:extLst>
                <a:ext uri="{FF2B5EF4-FFF2-40B4-BE49-F238E27FC236}">
                  <a16:creationId xmlns:a16="http://schemas.microsoft.com/office/drawing/2014/main" id="{736B78F0-97E6-83BC-3193-ABD732436CA2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554" name="object 192">
              <a:extLst>
                <a:ext uri="{FF2B5EF4-FFF2-40B4-BE49-F238E27FC236}">
                  <a16:creationId xmlns:a16="http://schemas.microsoft.com/office/drawing/2014/main" id="{23286FCA-A6C3-78B1-2155-C658A282A0F3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55" name="object 210">
              <a:extLst>
                <a:ext uri="{FF2B5EF4-FFF2-40B4-BE49-F238E27FC236}">
                  <a16:creationId xmlns:a16="http://schemas.microsoft.com/office/drawing/2014/main" id="{0BBDC672-6158-B6DE-90C3-CF5422B7BC62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56" name="object 211">
              <a:extLst>
                <a:ext uri="{FF2B5EF4-FFF2-40B4-BE49-F238E27FC236}">
                  <a16:creationId xmlns:a16="http://schemas.microsoft.com/office/drawing/2014/main" id="{276556E1-6D0D-1B8C-6ACE-7CFEED2BBA20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7">
              <a:extLst>
                <a:ext uri="{FF2B5EF4-FFF2-40B4-BE49-F238E27FC236}">
                  <a16:creationId xmlns:a16="http://schemas.microsoft.com/office/drawing/2014/main" id="{A1CEBF3D-B4B0-3FED-3B82-39713F654EE9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176">
              <a:extLst>
                <a:ext uri="{FF2B5EF4-FFF2-40B4-BE49-F238E27FC236}">
                  <a16:creationId xmlns:a16="http://schemas.microsoft.com/office/drawing/2014/main" id="{6ECEA2E1-5626-DBA5-DDCF-546259E0900D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559" name="object 10">
              <a:extLst>
                <a:ext uri="{FF2B5EF4-FFF2-40B4-BE49-F238E27FC236}">
                  <a16:creationId xmlns:a16="http://schemas.microsoft.com/office/drawing/2014/main" id="{C025DC68-BCD9-8189-2916-C9C50C08094B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0" name="object 11">
              <a:extLst>
                <a:ext uri="{FF2B5EF4-FFF2-40B4-BE49-F238E27FC236}">
                  <a16:creationId xmlns:a16="http://schemas.microsoft.com/office/drawing/2014/main" id="{B7ADDF80-88D0-5CA2-6FFE-4D04EF11E386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561" name="object 181">
              <a:extLst>
                <a:ext uri="{FF2B5EF4-FFF2-40B4-BE49-F238E27FC236}">
                  <a16:creationId xmlns:a16="http://schemas.microsoft.com/office/drawing/2014/main" id="{9693E261-069D-34DB-55BB-1109827944E2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2" name="object 182">
              <a:extLst>
                <a:ext uri="{FF2B5EF4-FFF2-40B4-BE49-F238E27FC236}">
                  <a16:creationId xmlns:a16="http://schemas.microsoft.com/office/drawing/2014/main" id="{F4C32570-39D8-8DDD-CD73-C656973688BF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563" name="object 184">
              <a:extLst>
                <a:ext uri="{FF2B5EF4-FFF2-40B4-BE49-F238E27FC236}">
                  <a16:creationId xmlns:a16="http://schemas.microsoft.com/office/drawing/2014/main" id="{29C5118C-E027-3E48-4BAB-7D594F3C3147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4" name="object 185">
              <a:extLst>
                <a:ext uri="{FF2B5EF4-FFF2-40B4-BE49-F238E27FC236}">
                  <a16:creationId xmlns:a16="http://schemas.microsoft.com/office/drawing/2014/main" id="{D9D4E664-4262-903C-6AD1-8E789885B7A8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565" name="object 187">
              <a:extLst>
                <a:ext uri="{FF2B5EF4-FFF2-40B4-BE49-F238E27FC236}">
                  <a16:creationId xmlns:a16="http://schemas.microsoft.com/office/drawing/2014/main" id="{0D30E118-014A-23DF-CBB6-105915C6DDA7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566" name="object 188">
              <a:extLst>
                <a:ext uri="{FF2B5EF4-FFF2-40B4-BE49-F238E27FC236}">
                  <a16:creationId xmlns:a16="http://schemas.microsoft.com/office/drawing/2014/main" id="{17903999-8121-D876-AA94-EC2181C8AD70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bg object 24">
              <a:extLst>
                <a:ext uri="{FF2B5EF4-FFF2-40B4-BE49-F238E27FC236}">
                  <a16:creationId xmlns:a16="http://schemas.microsoft.com/office/drawing/2014/main" id="{A703CB8E-3D73-3E60-A537-2A3EBF5E4141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2">
              <a:extLst>
                <a:ext uri="{FF2B5EF4-FFF2-40B4-BE49-F238E27FC236}">
                  <a16:creationId xmlns:a16="http://schemas.microsoft.com/office/drawing/2014/main" id="{6A94BF21-1B40-E222-46A4-64C5CDF4D435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569" name="object 175">
              <a:extLst>
                <a:ext uri="{FF2B5EF4-FFF2-40B4-BE49-F238E27FC236}">
                  <a16:creationId xmlns:a16="http://schemas.microsoft.com/office/drawing/2014/main" id="{8212DC2E-C13B-F3E8-8B64-4183F3963150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570" name="object 175">
              <a:extLst>
                <a:ext uri="{FF2B5EF4-FFF2-40B4-BE49-F238E27FC236}">
                  <a16:creationId xmlns:a16="http://schemas.microsoft.com/office/drawing/2014/main" id="{3A35C594-5D04-8C8A-3AFA-1B09E97B31D3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571" name="object 175">
              <a:extLst>
                <a:ext uri="{FF2B5EF4-FFF2-40B4-BE49-F238E27FC236}">
                  <a16:creationId xmlns:a16="http://schemas.microsoft.com/office/drawing/2014/main" id="{7ED7C822-5672-4A54-06D4-2E28F191A446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72" name="object 175">
              <a:extLst>
                <a:ext uri="{FF2B5EF4-FFF2-40B4-BE49-F238E27FC236}">
                  <a16:creationId xmlns:a16="http://schemas.microsoft.com/office/drawing/2014/main" id="{53F7099B-3DE6-B37B-806A-95F1FDEA117E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73" name="object 179">
              <a:extLst>
                <a:ext uri="{FF2B5EF4-FFF2-40B4-BE49-F238E27FC236}">
                  <a16:creationId xmlns:a16="http://schemas.microsoft.com/office/drawing/2014/main" id="{32E5E6A0-BA6B-298B-AE01-5F3E944210F0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574" name="object 176">
              <a:extLst>
                <a:ext uri="{FF2B5EF4-FFF2-40B4-BE49-F238E27FC236}">
                  <a16:creationId xmlns:a16="http://schemas.microsoft.com/office/drawing/2014/main" id="{ED1ECBD7-6C61-4C2D-E6B7-5C69A7BE3B42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75" name="object 176">
              <a:extLst>
                <a:ext uri="{FF2B5EF4-FFF2-40B4-BE49-F238E27FC236}">
                  <a16:creationId xmlns:a16="http://schemas.microsoft.com/office/drawing/2014/main" id="{EC82312D-DB89-B34C-0B8D-591A8D07277A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76" name="object 176">
              <a:extLst>
                <a:ext uri="{FF2B5EF4-FFF2-40B4-BE49-F238E27FC236}">
                  <a16:creationId xmlns:a16="http://schemas.microsoft.com/office/drawing/2014/main" id="{E0C9EF66-7BE6-1D58-E46A-D8620F6B108B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77" name="object 176">
              <a:extLst>
                <a:ext uri="{FF2B5EF4-FFF2-40B4-BE49-F238E27FC236}">
                  <a16:creationId xmlns:a16="http://schemas.microsoft.com/office/drawing/2014/main" id="{03AF63F6-BDB9-AC36-B757-6D488FA6CB05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78" name="object 2">
              <a:extLst>
                <a:ext uri="{FF2B5EF4-FFF2-40B4-BE49-F238E27FC236}">
                  <a16:creationId xmlns:a16="http://schemas.microsoft.com/office/drawing/2014/main" id="{95958857-C7EF-23DA-51CA-BD486BB48066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79" name="object 2">
              <a:extLst>
                <a:ext uri="{FF2B5EF4-FFF2-40B4-BE49-F238E27FC236}">
                  <a16:creationId xmlns:a16="http://schemas.microsoft.com/office/drawing/2014/main" id="{B94C05D9-4DC0-D905-0733-E03A4A56167E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580" name="object 2">
              <a:extLst>
                <a:ext uri="{FF2B5EF4-FFF2-40B4-BE49-F238E27FC236}">
                  <a16:creationId xmlns:a16="http://schemas.microsoft.com/office/drawing/2014/main" id="{B034AA9B-EEA9-5048-5739-9CE15B5C9D3A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81" name="object 2">
              <a:extLst>
                <a:ext uri="{FF2B5EF4-FFF2-40B4-BE49-F238E27FC236}">
                  <a16:creationId xmlns:a16="http://schemas.microsoft.com/office/drawing/2014/main" id="{CB0A5194-65D6-C5A4-485A-4378B224B40D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82" name="object 175">
              <a:extLst>
                <a:ext uri="{FF2B5EF4-FFF2-40B4-BE49-F238E27FC236}">
                  <a16:creationId xmlns:a16="http://schemas.microsoft.com/office/drawing/2014/main" id="{4A6E9679-FF19-65DB-F292-24A04D87761A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583" name="object 175">
              <a:extLst>
                <a:ext uri="{FF2B5EF4-FFF2-40B4-BE49-F238E27FC236}">
                  <a16:creationId xmlns:a16="http://schemas.microsoft.com/office/drawing/2014/main" id="{56B197E8-9274-82AB-E53B-35CBF34D1479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584" name="object 173">
              <a:extLst>
                <a:ext uri="{FF2B5EF4-FFF2-40B4-BE49-F238E27FC236}">
                  <a16:creationId xmlns:a16="http://schemas.microsoft.com/office/drawing/2014/main" id="{632E16A6-2C97-FECA-5738-37FCD33FFC02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586" name="グループ化 585">
              <a:extLst>
                <a:ext uri="{FF2B5EF4-FFF2-40B4-BE49-F238E27FC236}">
                  <a16:creationId xmlns:a16="http://schemas.microsoft.com/office/drawing/2014/main" id="{289C30AC-CBB7-58B2-B900-1C152D65EF9E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635" name="object 25">
                <a:extLst>
                  <a:ext uri="{FF2B5EF4-FFF2-40B4-BE49-F238E27FC236}">
                    <a16:creationId xmlns:a16="http://schemas.microsoft.com/office/drawing/2014/main" id="{B7B21A0C-0F67-88D5-070A-3FCCB59FECC2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636" name="object 34">
                <a:extLst>
                  <a:ext uri="{FF2B5EF4-FFF2-40B4-BE49-F238E27FC236}">
                    <a16:creationId xmlns:a16="http://schemas.microsoft.com/office/drawing/2014/main" id="{3DA5F556-79E9-1D1A-D31B-EB3B0DB67645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587" name="object 30">
              <a:extLst>
                <a:ext uri="{FF2B5EF4-FFF2-40B4-BE49-F238E27FC236}">
                  <a16:creationId xmlns:a16="http://schemas.microsoft.com/office/drawing/2014/main" id="{61D779F5-A2AA-0459-0893-E2F8ED2FE1AC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588" name="object 177">
              <a:extLst>
                <a:ext uri="{FF2B5EF4-FFF2-40B4-BE49-F238E27FC236}">
                  <a16:creationId xmlns:a16="http://schemas.microsoft.com/office/drawing/2014/main" id="{75AE57E5-02DE-3717-0D24-5C19DEFF9109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589" name="object 175">
              <a:extLst>
                <a:ext uri="{FF2B5EF4-FFF2-40B4-BE49-F238E27FC236}">
                  <a16:creationId xmlns:a16="http://schemas.microsoft.com/office/drawing/2014/main" id="{2C950D28-64F9-852D-5BF2-98B0C7FBFAA1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590" name="object 173">
              <a:extLst>
                <a:ext uri="{FF2B5EF4-FFF2-40B4-BE49-F238E27FC236}">
                  <a16:creationId xmlns:a16="http://schemas.microsoft.com/office/drawing/2014/main" id="{FF46EAA6-9CCF-F883-752A-FC1D7DD4B8CF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591" name="object 173">
              <a:extLst>
                <a:ext uri="{FF2B5EF4-FFF2-40B4-BE49-F238E27FC236}">
                  <a16:creationId xmlns:a16="http://schemas.microsoft.com/office/drawing/2014/main" id="{D52C3122-B56C-98EF-2903-6B811E73C494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592" name="object 175">
              <a:extLst>
                <a:ext uri="{FF2B5EF4-FFF2-40B4-BE49-F238E27FC236}">
                  <a16:creationId xmlns:a16="http://schemas.microsoft.com/office/drawing/2014/main" id="{311AEC5C-1DDB-DC5E-1581-EF361D034AA5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593" name="object 52">
              <a:extLst>
                <a:ext uri="{FF2B5EF4-FFF2-40B4-BE49-F238E27FC236}">
                  <a16:creationId xmlns:a16="http://schemas.microsoft.com/office/drawing/2014/main" id="{94CEC007-BAEC-207E-53B0-DAFD2022D2C5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">
              <a:extLst>
                <a:ext uri="{FF2B5EF4-FFF2-40B4-BE49-F238E27FC236}">
                  <a16:creationId xmlns:a16="http://schemas.microsoft.com/office/drawing/2014/main" id="{AD40D588-F08F-3FF3-791F-161C7D91ED04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">
              <a:extLst>
                <a:ext uri="{FF2B5EF4-FFF2-40B4-BE49-F238E27FC236}">
                  <a16:creationId xmlns:a16="http://schemas.microsoft.com/office/drawing/2014/main" id="{6FFBCE2F-D981-3184-DBF0-5DF3F590249A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96" name="グループ化 595">
              <a:extLst>
                <a:ext uri="{FF2B5EF4-FFF2-40B4-BE49-F238E27FC236}">
                  <a16:creationId xmlns:a16="http://schemas.microsoft.com/office/drawing/2014/main" id="{AADB1F20-3F06-59A0-5A8D-FB25C8246344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633" name="object 204">
                <a:extLst>
                  <a:ext uri="{FF2B5EF4-FFF2-40B4-BE49-F238E27FC236}">
                    <a16:creationId xmlns:a16="http://schemas.microsoft.com/office/drawing/2014/main" id="{49297062-2BC2-B044-60F1-2AECA6FD2675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634" name="object 205">
                <a:extLst>
                  <a:ext uri="{FF2B5EF4-FFF2-40B4-BE49-F238E27FC236}">
                    <a16:creationId xmlns:a16="http://schemas.microsoft.com/office/drawing/2014/main" id="{04D0F114-ABA2-D074-1520-7C92B2DCF84D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597" name="グループ化 596">
              <a:extLst>
                <a:ext uri="{FF2B5EF4-FFF2-40B4-BE49-F238E27FC236}">
                  <a16:creationId xmlns:a16="http://schemas.microsoft.com/office/drawing/2014/main" id="{759EC792-E160-9FCB-1CD2-567A8E9C45F5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631" name="object 206">
                <a:extLst>
                  <a:ext uri="{FF2B5EF4-FFF2-40B4-BE49-F238E27FC236}">
                    <a16:creationId xmlns:a16="http://schemas.microsoft.com/office/drawing/2014/main" id="{7D95C843-249D-361B-A7C9-6A8ECCBEBE93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632" name="object 207">
                <a:extLst>
                  <a:ext uri="{FF2B5EF4-FFF2-40B4-BE49-F238E27FC236}">
                    <a16:creationId xmlns:a16="http://schemas.microsoft.com/office/drawing/2014/main" id="{7641C72F-E276-E099-4199-F22882C4EF87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598" name="グループ化 597">
              <a:extLst>
                <a:ext uri="{FF2B5EF4-FFF2-40B4-BE49-F238E27FC236}">
                  <a16:creationId xmlns:a16="http://schemas.microsoft.com/office/drawing/2014/main" id="{D8263364-E33A-EA9F-D30C-B09714BAEE16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629" name="object 208">
                <a:extLst>
                  <a:ext uri="{FF2B5EF4-FFF2-40B4-BE49-F238E27FC236}">
                    <a16:creationId xmlns:a16="http://schemas.microsoft.com/office/drawing/2014/main" id="{C40232B8-C8C6-F246-464D-ED907636A60A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630" name="object 209">
                <a:extLst>
                  <a:ext uri="{FF2B5EF4-FFF2-40B4-BE49-F238E27FC236}">
                    <a16:creationId xmlns:a16="http://schemas.microsoft.com/office/drawing/2014/main" id="{2DCBDB9E-8A4C-2865-B5AB-97DD71830368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599" name="object 190">
              <a:extLst>
                <a:ext uri="{FF2B5EF4-FFF2-40B4-BE49-F238E27FC236}">
                  <a16:creationId xmlns:a16="http://schemas.microsoft.com/office/drawing/2014/main" id="{BED3BB26-4603-7381-5B8F-2C5068AC3D04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600" name="object 190">
              <a:extLst>
                <a:ext uri="{FF2B5EF4-FFF2-40B4-BE49-F238E27FC236}">
                  <a16:creationId xmlns:a16="http://schemas.microsoft.com/office/drawing/2014/main" id="{204F873E-4724-15F1-A54D-8B127B2C1780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601" name="object 190">
              <a:extLst>
                <a:ext uri="{FF2B5EF4-FFF2-40B4-BE49-F238E27FC236}">
                  <a16:creationId xmlns:a16="http://schemas.microsoft.com/office/drawing/2014/main" id="{1F51FB33-FA55-9997-6C87-067720332E94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602" name="object 175">
              <a:extLst>
                <a:ext uri="{FF2B5EF4-FFF2-40B4-BE49-F238E27FC236}">
                  <a16:creationId xmlns:a16="http://schemas.microsoft.com/office/drawing/2014/main" id="{280595CA-9751-C933-20A3-A66F90C8881F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603" name="図 602">
              <a:extLst>
                <a:ext uri="{FF2B5EF4-FFF2-40B4-BE49-F238E27FC236}">
                  <a16:creationId xmlns:a16="http://schemas.microsoft.com/office/drawing/2014/main" id="{6954E8C4-941C-519D-1240-AC3C11BC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604" name="object 27">
              <a:extLst>
                <a:ext uri="{FF2B5EF4-FFF2-40B4-BE49-F238E27FC236}">
                  <a16:creationId xmlns:a16="http://schemas.microsoft.com/office/drawing/2014/main" id="{DF7DE78D-6CCC-02F0-66AC-4887436BEB68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605" name="object 29">
              <a:extLst>
                <a:ext uri="{FF2B5EF4-FFF2-40B4-BE49-F238E27FC236}">
                  <a16:creationId xmlns:a16="http://schemas.microsoft.com/office/drawing/2014/main" id="{FCDE5B7D-E5F7-FEB2-D219-87E9FB03B5C3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606" name="object 30">
              <a:extLst>
                <a:ext uri="{FF2B5EF4-FFF2-40B4-BE49-F238E27FC236}">
                  <a16:creationId xmlns:a16="http://schemas.microsoft.com/office/drawing/2014/main" id="{90C45D4C-CA84-963E-B203-C53700710ED1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607" name="object 178">
              <a:extLst>
                <a:ext uri="{FF2B5EF4-FFF2-40B4-BE49-F238E27FC236}">
                  <a16:creationId xmlns:a16="http://schemas.microsoft.com/office/drawing/2014/main" id="{DFC758C0-F38A-225E-A12C-F43BF27ED5BF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608" name="object 201">
              <a:extLst>
                <a:ext uri="{FF2B5EF4-FFF2-40B4-BE49-F238E27FC236}">
                  <a16:creationId xmlns:a16="http://schemas.microsoft.com/office/drawing/2014/main" id="{412B7ACC-6427-A6C8-9FBC-E0ABEFE60278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609" name="object 202">
              <a:extLst>
                <a:ext uri="{FF2B5EF4-FFF2-40B4-BE49-F238E27FC236}">
                  <a16:creationId xmlns:a16="http://schemas.microsoft.com/office/drawing/2014/main" id="{FC82AB41-6C7F-F3BE-A57A-D87F189F77CD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610" name="object 28">
              <a:extLst>
                <a:ext uri="{FF2B5EF4-FFF2-40B4-BE49-F238E27FC236}">
                  <a16:creationId xmlns:a16="http://schemas.microsoft.com/office/drawing/2014/main" id="{5FF35CB7-1FAA-6C56-1C88-488BEEDE95A7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611" name="object 179">
              <a:extLst>
                <a:ext uri="{FF2B5EF4-FFF2-40B4-BE49-F238E27FC236}">
                  <a16:creationId xmlns:a16="http://schemas.microsoft.com/office/drawing/2014/main" id="{90C00A52-3EDB-628F-7D32-7B965883DEA0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612" name="object 177">
              <a:extLst>
                <a:ext uri="{FF2B5EF4-FFF2-40B4-BE49-F238E27FC236}">
                  <a16:creationId xmlns:a16="http://schemas.microsoft.com/office/drawing/2014/main" id="{E84B754A-B533-8A52-D748-939E4EEE50E4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613" name="object 175">
              <a:extLst>
                <a:ext uri="{FF2B5EF4-FFF2-40B4-BE49-F238E27FC236}">
                  <a16:creationId xmlns:a16="http://schemas.microsoft.com/office/drawing/2014/main" id="{56682480-DD41-ABDA-4178-E47D4C89CB18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614" name="図 613">
              <a:extLst>
                <a:ext uri="{FF2B5EF4-FFF2-40B4-BE49-F238E27FC236}">
                  <a16:creationId xmlns:a16="http://schemas.microsoft.com/office/drawing/2014/main" id="{3D7FEC95-5D53-EAE1-792E-101C98928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615" name="図 614">
              <a:extLst>
                <a:ext uri="{FF2B5EF4-FFF2-40B4-BE49-F238E27FC236}">
                  <a16:creationId xmlns:a16="http://schemas.microsoft.com/office/drawing/2014/main" id="{47BA9269-1C6A-4A82-B2EF-286AB0CF3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616" name="図 615">
              <a:extLst>
                <a:ext uri="{FF2B5EF4-FFF2-40B4-BE49-F238E27FC236}">
                  <a16:creationId xmlns:a16="http://schemas.microsoft.com/office/drawing/2014/main" id="{25308FDB-3663-6B38-92FD-053CD450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617" name="図 616">
              <a:extLst>
                <a:ext uri="{FF2B5EF4-FFF2-40B4-BE49-F238E27FC236}">
                  <a16:creationId xmlns:a16="http://schemas.microsoft.com/office/drawing/2014/main" id="{DCD25B21-3450-EF32-3657-08F17D0D6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618" name="object 175">
              <a:extLst>
                <a:ext uri="{FF2B5EF4-FFF2-40B4-BE49-F238E27FC236}">
                  <a16:creationId xmlns:a16="http://schemas.microsoft.com/office/drawing/2014/main" id="{F111C212-83D4-AFEB-9664-72543834636D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619" name="object 175">
              <a:extLst>
                <a:ext uri="{FF2B5EF4-FFF2-40B4-BE49-F238E27FC236}">
                  <a16:creationId xmlns:a16="http://schemas.microsoft.com/office/drawing/2014/main" id="{A6C0EBB9-0D26-C345-EA09-CFB7261F768E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620" name="object 175">
              <a:extLst>
                <a:ext uri="{FF2B5EF4-FFF2-40B4-BE49-F238E27FC236}">
                  <a16:creationId xmlns:a16="http://schemas.microsoft.com/office/drawing/2014/main" id="{D831D3FF-1F61-A977-12DF-F2109F675CCF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621" name="object 194">
              <a:extLst>
                <a:ext uri="{FF2B5EF4-FFF2-40B4-BE49-F238E27FC236}">
                  <a16:creationId xmlns:a16="http://schemas.microsoft.com/office/drawing/2014/main" id="{822834C2-8287-7119-68DC-B2A2B8247650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627" name="object 195">
                <a:extLst>
                  <a:ext uri="{FF2B5EF4-FFF2-40B4-BE49-F238E27FC236}">
                    <a16:creationId xmlns:a16="http://schemas.microsoft.com/office/drawing/2014/main" id="{8B8D7AD2-E51D-5491-79FF-309F4F1EEB10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628" name="object 196">
                <a:extLst>
                  <a:ext uri="{FF2B5EF4-FFF2-40B4-BE49-F238E27FC236}">
                    <a16:creationId xmlns:a16="http://schemas.microsoft.com/office/drawing/2014/main" id="{78F5BB99-E937-FE05-A92E-D4EE9F2337FA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22" name="object 193">
              <a:extLst>
                <a:ext uri="{FF2B5EF4-FFF2-40B4-BE49-F238E27FC236}">
                  <a16:creationId xmlns:a16="http://schemas.microsoft.com/office/drawing/2014/main" id="{431AC6B2-6AD5-1D51-1FF5-6E97B29F9998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623" name="object 175">
              <a:extLst>
                <a:ext uri="{FF2B5EF4-FFF2-40B4-BE49-F238E27FC236}">
                  <a16:creationId xmlns:a16="http://schemas.microsoft.com/office/drawing/2014/main" id="{5FC78DE0-14EC-4D6E-3A96-FE96D9DF8506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624" name="object 175">
              <a:extLst>
                <a:ext uri="{FF2B5EF4-FFF2-40B4-BE49-F238E27FC236}">
                  <a16:creationId xmlns:a16="http://schemas.microsoft.com/office/drawing/2014/main" id="{66D9CCEA-202E-7D0A-1AB8-C55BE6F42AC1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625" name="object 29">
              <a:extLst>
                <a:ext uri="{FF2B5EF4-FFF2-40B4-BE49-F238E27FC236}">
                  <a16:creationId xmlns:a16="http://schemas.microsoft.com/office/drawing/2014/main" id="{FE15D790-B759-699C-3BFB-40604111BB50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ーグレー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lang="ja-JP" altLang="en-US" sz="500" spc="5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altLang="ja-JP"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AV</a:t>
              </a:r>
              <a:r>
                <a:rPr lang="ja-JP" altLang="en-US" sz="500" spc="5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626" name="object 29">
              <a:extLst>
                <a:ext uri="{FF2B5EF4-FFF2-40B4-BE49-F238E27FC236}">
                  <a16:creationId xmlns:a16="http://schemas.microsoft.com/office/drawing/2014/main" id="{D05D76B1-CD35-2661-948C-6BC398B60720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652" name="object 173">
            <a:extLst>
              <a:ext uri="{FF2B5EF4-FFF2-40B4-BE49-F238E27FC236}">
                <a16:creationId xmlns:a16="http://schemas.microsoft.com/office/drawing/2014/main" id="{DA7394B2-6793-8A2C-41E2-D157860D5F24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C3ED4B-D9E7-7D79-4AFC-E49AEF8E390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36354" y="5314510"/>
            <a:ext cx="303172" cy="94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801BB-5E5E-7D9A-D849-EC6B51BD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g object 22">
            <a:extLst>
              <a:ext uri="{FF2B5EF4-FFF2-40B4-BE49-F238E27FC236}">
                <a16:creationId xmlns:a16="http://schemas.microsoft.com/office/drawing/2014/main" id="{A722379A-A096-D146-A836-7B6338DBCFA7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25">
            <a:extLst>
              <a:ext uri="{FF2B5EF4-FFF2-40B4-BE49-F238E27FC236}">
                <a16:creationId xmlns:a16="http://schemas.microsoft.com/office/drawing/2014/main" id="{98852AD9-C15C-7334-D74F-A4E3BC31D260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Rectangle 126">
            <a:extLst>
              <a:ext uri="{FF2B5EF4-FFF2-40B4-BE49-F238E27FC236}">
                <a16:creationId xmlns:a16="http://schemas.microsoft.com/office/drawing/2014/main" id="{6AEE06F0-A923-7764-3356-E3AA25616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ja-JP" altLang="en-US" sz="1100" b="0" i="0" u="none" strike="noStrike">
                <a:effectLst/>
                <a:latin typeface="Helvetica" pitchFamily="2" charset="0"/>
              </a:rPr>
              <a:t>ランチョンマットなどのキッチン雑貨や</a:t>
            </a:r>
          </a:p>
          <a:p>
            <a:pPr algn="l"/>
            <a:r>
              <a:rPr lang="ja-JP" altLang="en-US" sz="1100" b="0" i="0" u="none" strike="noStrike">
                <a:effectLst/>
                <a:latin typeface="Helvetica" pitchFamily="2" charset="0"/>
              </a:rPr>
              <a:t>勉強に使う文房具類の定位置として</a:t>
            </a:r>
            <a:r>
              <a:rPr lang="ja-JP" altLang="en-US" sz="1100"/>
              <a:t>。</a:t>
            </a:r>
          </a:p>
        </p:txBody>
      </p:sp>
      <p:sp>
        <p:nvSpPr>
          <p:cNvPr id="198" name="object 53">
            <a:extLst>
              <a:ext uri="{FF2B5EF4-FFF2-40B4-BE49-F238E27FC236}">
                <a16:creationId xmlns:a16="http://schemas.microsoft.com/office/drawing/2014/main" id="{4AF9EF2F-33C6-D114-5FDF-889A3C258A88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［ダイニング］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226" name="Rectangle 24">
            <a:extLst>
              <a:ext uri="{FF2B5EF4-FFF2-40B4-BE49-F238E27FC236}">
                <a16:creationId xmlns:a16="http://schemas.microsoft.com/office/drawing/2014/main" id="{3C10DAE6-0990-D954-E597-F4449AA21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C6F89DB0-1A85-BE73-FE55-8FE0FD26D8C4}"/>
              </a:ext>
            </a:extLst>
          </p:cNvPr>
          <p:cNvSpPr txBox="1"/>
          <p:nvPr/>
        </p:nvSpPr>
        <p:spPr>
          <a:xfrm>
            <a:off x="255537" y="6163005"/>
            <a:ext cx="166179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426,600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58E047B3-0F00-ED5D-6A3B-8F016E28A2C4}"/>
              </a:ext>
            </a:extLst>
          </p:cNvPr>
          <p:cNvSpPr txBox="1"/>
          <p:nvPr/>
        </p:nvSpPr>
        <p:spPr>
          <a:xfrm>
            <a:off x="231576" y="5008612"/>
            <a:ext cx="2035175" cy="1043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2025"/>
              </a:lnSpc>
            </a:pPr>
            <a:r>
              <a:rPr sz="17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TA04</a:t>
            </a:r>
            <a:r>
              <a:rPr sz="1700" spc="-1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sz="600" spc="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幅2441 × 高さ874 × 奥行405mm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555"/>
              </a:spcBef>
              <a:buChar char="■"/>
              <a:tabLst>
                <a:tab pos="148590" algn="l"/>
              </a:tabLst>
            </a:pPr>
            <a:r>
              <a:rPr sz="600" spc="-3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扉：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框扉 パールグレー柄（JV）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ユニット：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しっくいホワイト柄（PY）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0335" indent="-108585">
              <a:lnSpc>
                <a:spcPct val="100000"/>
              </a:lnSpc>
              <a:spcBef>
                <a:spcPts val="284"/>
              </a:spcBef>
              <a:buChar char="■"/>
              <a:tabLst>
                <a:tab pos="140335" algn="l"/>
              </a:tabLst>
            </a:pPr>
            <a:r>
              <a:rPr sz="600" spc="-8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カウンター：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集成材カウンター ウォールナット色（TY）</a:t>
            </a:r>
            <a:r>
              <a:rPr sz="600" spc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sz="6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取っ手：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T1型 サテンシルバー（塗装）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2875" indent="-111125">
              <a:lnSpc>
                <a:spcPct val="100000"/>
              </a:lnSpc>
              <a:spcBef>
                <a:spcPts val="280"/>
              </a:spcBef>
              <a:buChar char="■"/>
              <a:tabLst>
                <a:tab pos="142875" algn="l"/>
              </a:tabLst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エンドパネル：パールグレー柄</a:t>
            </a:r>
            <a:r>
              <a:rPr lang="ja-JP" altLang="en-US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JV）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4558F160-495B-931B-B7EA-85E736C0AE13}"/>
              </a:ext>
            </a:extLst>
          </p:cNvPr>
          <p:cNvGrpSpPr/>
          <p:nvPr/>
        </p:nvGrpSpPr>
        <p:grpSpPr>
          <a:xfrm>
            <a:off x="2643002" y="6065762"/>
            <a:ext cx="1571828" cy="116839"/>
            <a:chOff x="2643002" y="6065762"/>
            <a:chExt cx="1571828" cy="116839"/>
          </a:xfrm>
        </p:grpSpPr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024A257A-2911-FA57-E032-0C3E6031406F}"/>
                </a:ext>
              </a:extLst>
            </p:cNvPr>
            <p:cNvSpPr txBox="1"/>
            <p:nvPr/>
          </p:nvSpPr>
          <p:spPr>
            <a:xfrm>
              <a:off x="2643002" y="6065762"/>
              <a:ext cx="414655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-105" dirty="0">
                  <a:solidFill>
                    <a:srgbClr val="231F20"/>
                  </a:solidFill>
                  <a:latin typeface="A-OTF Gothic BBB Pro"/>
                  <a:cs typeface="A-OTF Gothic BBB Pro"/>
                </a:rPr>
                <a:t>エンドパネル</a:t>
              </a:r>
              <a:endParaRPr sz="600">
                <a:latin typeface="A-OTF Gothic BBB Pro"/>
                <a:cs typeface="A-OTF Gothic BBB Pro"/>
              </a:endParaRPr>
            </a:p>
          </p:txBody>
        </p:sp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9D96AC42-BFCA-368B-C9EB-643DC4DA60F0}"/>
                </a:ext>
              </a:extLst>
            </p:cNvPr>
            <p:cNvSpPr txBox="1"/>
            <p:nvPr/>
          </p:nvSpPr>
          <p:spPr>
            <a:xfrm>
              <a:off x="3800175" y="6065762"/>
              <a:ext cx="414655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spc="-105" dirty="0">
                  <a:solidFill>
                    <a:srgbClr val="231F20"/>
                  </a:solidFill>
                  <a:latin typeface="A-OTF Gothic BBB Pro"/>
                  <a:cs typeface="A-OTF Gothic BBB Pro"/>
                </a:rPr>
                <a:t>エンドパネル</a:t>
              </a:r>
              <a:endParaRPr sz="600">
                <a:latin typeface="A-OTF Gothic BBB Pro"/>
                <a:cs typeface="A-OTF Gothic BBB Pro"/>
              </a:endParaRPr>
            </a:p>
          </p:txBody>
        </p:sp>
      </p:grpSp>
      <p:sp>
        <p:nvSpPr>
          <p:cNvPr id="31" name="bg object 25">
            <a:extLst>
              <a:ext uri="{FF2B5EF4-FFF2-40B4-BE49-F238E27FC236}">
                <a16:creationId xmlns:a16="http://schemas.microsoft.com/office/drawing/2014/main" id="{9385B024-8177-C636-DD6A-6B97B6B7F504}"/>
              </a:ext>
            </a:extLst>
          </p:cNvPr>
          <p:cNvSpPr/>
          <p:nvPr/>
        </p:nvSpPr>
        <p:spPr>
          <a:xfrm>
            <a:off x="2562646" y="4916673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23">
            <a:extLst>
              <a:ext uri="{FF2B5EF4-FFF2-40B4-BE49-F238E27FC236}">
                <a16:creationId xmlns:a16="http://schemas.microsoft.com/office/drawing/2014/main" id="{0A7B40E9-F291-63D0-4942-CA747CF693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1" y="692035"/>
            <a:ext cx="4149394" cy="3446614"/>
          </a:xfrm>
          <a:prstGeom prst="rect">
            <a:avLst/>
          </a:prstGeom>
        </p:spPr>
      </p:pic>
      <p:sp>
        <p:nvSpPr>
          <p:cNvPr id="147" name="object 2">
            <a:extLst>
              <a:ext uri="{FF2B5EF4-FFF2-40B4-BE49-F238E27FC236}">
                <a16:creationId xmlns:a16="http://schemas.microsoft.com/office/drawing/2014/main" id="{AD460F87-C741-7D44-9A57-BA7011ED098D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433" name="グループ化 432">
            <a:extLst>
              <a:ext uri="{FF2B5EF4-FFF2-40B4-BE49-F238E27FC236}">
                <a16:creationId xmlns:a16="http://schemas.microsoft.com/office/drawing/2014/main" id="{8A02A6DE-6219-95D0-F1E6-259300C3CDA9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434" name="図 433">
              <a:extLst>
                <a:ext uri="{FF2B5EF4-FFF2-40B4-BE49-F238E27FC236}">
                  <a16:creationId xmlns:a16="http://schemas.microsoft.com/office/drawing/2014/main" id="{13DC49B3-51C7-8419-1437-11D55C354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435" name="object 49">
              <a:extLst>
                <a:ext uri="{FF2B5EF4-FFF2-40B4-BE49-F238E27FC236}">
                  <a16:creationId xmlns:a16="http://schemas.microsoft.com/office/drawing/2014/main" id="{A1557553-3745-CA51-3068-CD3CCB94EC1D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4E3F0CF-CBEA-2DE5-089E-77615D12A375}"/>
              </a:ext>
            </a:extLst>
          </p:cNvPr>
          <p:cNvGrpSpPr/>
          <p:nvPr/>
        </p:nvGrpSpPr>
        <p:grpSpPr>
          <a:xfrm>
            <a:off x="4375670" y="692035"/>
            <a:ext cx="5567001" cy="5974041"/>
            <a:chOff x="4375670" y="692035"/>
            <a:chExt cx="5567001" cy="5974041"/>
          </a:xfrm>
        </p:grpSpPr>
        <p:sp>
          <p:nvSpPr>
            <p:cNvPr id="5" name="object 18">
              <a:extLst>
                <a:ext uri="{FF2B5EF4-FFF2-40B4-BE49-F238E27FC236}">
                  <a16:creationId xmlns:a16="http://schemas.microsoft.com/office/drawing/2014/main" id="{27196C1C-71BA-D5C6-6BD4-9A9C7FA055BF}"/>
                </a:ext>
              </a:extLst>
            </p:cNvPr>
            <p:cNvSpPr txBox="1"/>
            <p:nvPr/>
          </p:nvSpPr>
          <p:spPr>
            <a:xfrm>
              <a:off x="9165280" y="4564527"/>
              <a:ext cx="77431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29209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チェリー色［</a:t>
              </a:r>
              <a:r>
                <a:rPr lang="en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CY</a:t>
              </a:r>
              <a:r>
                <a:rPr lang="ja-JP" altLang="en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" altLang="ja-JP" sz="500" dirty="0">
                <a:latin typeface="MS PGothic Regular"/>
                <a:cs typeface="A-OTF Gothic BBB Pro"/>
              </a:endParaRPr>
            </a:p>
            <a:p>
              <a:pPr>
                <a:lnSpc>
                  <a:spcPts val="500"/>
                </a:lnSpc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アカシア集成材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6A4B5AD-9EF8-0FC1-4CD3-9DACE2915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8616A78C-22C0-AED2-847A-8287F6DE91E3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291" name="図 290">
                <a:extLst>
                  <a:ext uri="{FF2B5EF4-FFF2-40B4-BE49-F238E27FC236}">
                    <a16:creationId xmlns:a16="http://schemas.microsoft.com/office/drawing/2014/main" id="{43015DA4-E880-D38E-BC5A-C50DC1134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292" name="object 49">
                <a:extLst>
                  <a:ext uri="{FF2B5EF4-FFF2-40B4-BE49-F238E27FC236}">
                    <a16:creationId xmlns:a16="http://schemas.microsoft.com/office/drawing/2014/main" id="{03787A42-53F9-890B-EF16-E8328E6278A7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77702EC6-A865-F248-938D-C7ACEDCD94D2}"/>
                </a:ext>
              </a:extLst>
            </p:cNvPr>
            <p:cNvSpPr txBox="1"/>
            <p:nvPr/>
          </p:nvSpPr>
          <p:spPr>
            <a:xfrm>
              <a:off x="4382020" y="692035"/>
              <a:ext cx="5400675" cy="129819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B228D37C-FA04-6CD1-1BC5-9734420C827C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56B3B997-254A-ACD5-D302-FFD4E938570B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1" name="object 21">
              <a:extLst>
                <a:ext uri="{FF2B5EF4-FFF2-40B4-BE49-F238E27FC236}">
                  <a16:creationId xmlns:a16="http://schemas.microsoft.com/office/drawing/2014/main" id="{325836EE-B61E-EFA8-D66A-29D48364E85E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2" name="object 22">
              <a:extLst>
                <a:ext uri="{FF2B5EF4-FFF2-40B4-BE49-F238E27FC236}">
                  <a16:creationId xmlns:a16="http://schemas.microsoft.com/office/drawing/2014/main" id="{61250E10-9E93-8EC7-086F-2D8227465807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9FEB85B3-8CCE-ABBF-E50A-10583C6F187A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4" name="object 24">
              <a:extLst>
                <a:ext uri="{FF2B5EF4-FFF2-40B4-BE49-F238E27FC236}">
                  <a16:creationId xmlns:a16="http://schemas.microsoft.com/office/drawing/2014/main" id="{75D11BBB-278F-1D29-104D-A61AC0C5B467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DB8E90DD-A1B1-7828-9B9E-AEBCA9B04EB8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6" name="object 27">
              <a:extLst>
                <a:ext uri="{FF2B5EF4-FFF2-40B4-BE49-F238E27FC236}">
                  <a16:creationId xmlns:a16="http://schemas.microsoft.com/office/drawing/2014/main" id="{54480C5B-6D4D-ABEF-49D7-2139ECE5496A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7" name="object 28">
              <a:extLst>
                <a:ext uri="{FF2B5EF4-FFF2-40B4-BE49-F238E27FC236}">
                  <a16:creationId xmlns:a16="http://schemas.microsoft.com/office/drawing/2014/main" id="{B972E31D-B01C-729F-B23C-E2C71030254C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18" name="object 29">
              <a:extLst>
                <a:ext uri="{FF2B5EF4-FFF2-40B4-BE49-F238E27FC236}">
                  <a16:creationId xmlns:a16="http://schemas.microsoft.com/office/drawing/2014/main" id="{B0DC26B3-6C32-96EF-EDBB-BDB29C2E703A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9" name="object 31">
              <a:extLst>
                <a:ext uri="{FF2B5EF4-FFF2-40B4-BE49-F238E27FC236}">
                  <a16:creationId xmlns:a16="http://schemas.microsoft.com/office/drawing/2014/main" id="{8AEB2483-409C-B4D0-37B1-65F2E73FE786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0" name="object 36">
              <a:extLst>
                <a:ext uri="{FF2B5EF4-FFF2-40B4-BE49-F238E27FC236}">
                  <a16:creationId xmlns:a16="http://schemas.microsoft.com/office/drawing/2014/main" id="{F86947E9-BA62-188A-3853-636856C02FBE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21" name="object 37">
              <a:extLst>
                <a:ext uri="{FF2B5EF4-FFF2-40B4-BE49-F238E27FC236}">
                  <a16:creationId xmlns:a16="http://schemas.microsoft.com/office/drawing/2014/main" id="{7423038E-482A-74C9-C4E6-0FCB696AD51D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2" name="object 38">
              <a:extLst>
                <a:ext uri="{FF2B5EF4-FFF2-40B4-BE49-F238E27FC236}">
                  <a16:creationId xmlns:a16="http://schemas.microsoft.com/office/drawing/2014/main" id="{74A6F2E3-AB22-368F-35C4-7BF3C1DFB09E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289" name="object 39">
                <a:extLst>
                  <a:ext uri="{FF2B5EF4-FFF2-40B4-BE49-F238E27FC236}">
                    <a16:creationId xmlns:a16="http://schemas.microsoft.com/office/drawing/2014/main" id="{FA769ED5-D7EC-CF03-2312-5AEA63ED967E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290" name="object 40">
                <a:extLst>
                  <a:ext uri="{FF2B5EF4-FFF2-40B4-BE49-F238E27FC236}">
                    <a16:creationId xmlns:a16="http://schemas.microsoft.com/office/drawing/2014/main" id="{C73CC5B3-107F-2936-D690-705FCD808732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41">
              <a:extLst>
                <a:ext uri="{FF2B5EF4-FFF2-40B4-BE49-F238E27FC236}">
                  <a16:creationId xmlns:a16="http://schemas.microsoft.com/office/drawing/2014/main" id="{E20B08E7-B01A-D619-F544-B044705CFF8E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6" name="object 42">
              <a:extLst>
                <a:ext uri="{FF2B5EF4-FFF2-40B4-BE49-F238E27FC236}">
                  <a16:creationId xmlns:a16="http://schemas.microsoft.com/office/drawing/2014/main" id="{A027B2B9-A0B4-BF03-EC63-17789E9ED24D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287" name="object 43">
                <a:extLst>
                  <a:ext uri="{FF2B5EF4-FFF2-40B4-BE49-F238E27FC236}">
                    <a16:creationId xmlns:a16="http://schemas.microsoft.com/office/drawing/2014/main" id="{C8EA9716-A95D-C0F7-0763-4E3AA542EB03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288" name="object 44">
                <a:extLst>
                  <a:ext uri="{FF2B5EF4-FFF2-40B4-BE49-F238E27FC236}">
                    <a16:creationId xmlns:a16="http://schemas.microsoft.com/office/drawing/2014/main" id="{4AB0A0E8-E906-B9E7-6C7F-2391D297B03C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45">
              <a:extLst>
                <a:ext uri="{FF2B5EF4-FFF2-40B4-BE49-F238E27FC236}">
                  <a16:creationId xmlns:a16="http://schemas.microsoft.com/office/drawing/2014/main" id="{A411F119-BCD6-0D53-5C0B-D532AA437D31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8" name="object 46">
              <a:extLst>
                <a:ext uri="{FF2B5EF4-FFF2-40B4-BE49-F238E27FC236}">
                  <a16:creationId xmlns:a16="http://schemas.microsoft.com/office/drawing/2014/main" id="{140D2D97-5AB3-CB0D-16E2-7553E54184FF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225" name="object 47">
                <a:extLst>
                  <a:ext uri="{FF2B5EF4-FFF2-40B4-BE49-F238E27FC236}">
                    <a16:creationId xmlns:a16="http://schemas.microsoft.com/office/drawing/2014/main" id="{4C128C2E-34BC-BD13-8E9A-E8577298B48E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286" name="object 48">
                <a:extLst>
                  <a:ext uri="{FF2B5EF4-FFF2-40B4-BE49-F238E27FC236}">
                    <a16:creationId xmlns:a16="http://schemas.microsoft.com/office/drawing/2014/main" id="{CE19CC5B-E6ED-58E1-84FC-F48086BA5A5C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object 49">
              <a:extLst>
                <a:ext uri="{FF2B5EF4-FFF2-40B4-BE49-F238E27FC236}">
                  <a16:creationId xmlns:a16="http://schemas.microsoft.com/office/drawing/2014/main" id="{68D28C36-C973-71ED-2DAB-D199A47E86DF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4" name="object 50">
              <a:extLst>
                <a:ext uri="{FF2B5EF4-FFF2-40B4-BE49-F238E27FC236}">
                  <a16:creationId xmlns:a16="http://schemas.microsoft.com/office/drawing/2014/main" id="{71DF959A-B4E1-14F4-E745-28478B68A7DE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35" name="object 51">
              <a:extLst>
                <a:ext uri="{FF2B5EF4-FFF2-40B4-BE49-F238E27FC236}">
                  <a16:creationId xmlns:a16="http://schemas.microsoft.com/office/drawing/2014/main" id="{943993EA-7871-512D-2101-5652696E9502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6" name="object 53">
              <a:extLst>
                <a:ext uri="{FF2B5EF4-FFF2-40B4-BE49-F238E27FC236}">
                  <a16:creationId xmlns:a16="http://schemas.microsoft.com/office/drawing/2014/main" id="{A5B13321-5230-66E0-FD69-3A47B1584CCE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37" name="object 56">
              <a:extLst>
                <a:ext uri="{FF2B5EF4-FFF2-40B4-BE49-F238E27FC236}">
                  <a16:creationId xmlns:a16="http://schemas.microsoft.com/office/drawing/2014/main" id="{80652D0F-F271-4045-7F11-506BCDC99846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57">
              <a:extLst>
                <a:ext uri="{FF2B5EF4-FFF2-40B4-BE49-F238E27FC236}">
                  <a16:creationId xmlns:a16="http://schemas.microsoft.com/office/drawing/2014/main" id="{B7BF9786-A02C-F6AC-DA2F-86FE1AED2AB2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39" name="object 176">
              <a:extLst>
                <a:ext uri="{FF2B5EF4-FFF2-40B4-BE49-F238E27FC236}">
                  <a16:creationId xmlns:a16="http://schemas.microsoft.com/office/drawing/2014/main" id="{7C303250-251B-2FFC-B676-3BEAAC16CD6F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40" name="object 177">
              <a:extLst>
                <a:ext uri="{FF2B5EF4-FFF2-40B4-BE49-F238E27FC236}">
                  <a16:creationId xmlns:a16="http://schemas.microsoft.com/office/drawing/2014/main" id="{63F7AFE0-7C10-D0DB-F129-9CCC0C036A21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41" name="object 178">
              <a:extLst>
                <a:ext uri="{FF2B5EF4-FFF2-40B4-BE49-F238E27FC236}">
                  <a16:creationId xmlns:a16="http://schemas.microsoft.com/office/drawing/2014/main" id="{3BDE8C29-19E7-3A94-115C-79A25850A978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2" name="object 179">
              <a:extLst>
                <a:ext uri="{FF2B5EF4-FFF2-40B4-BE49-F238E27FC236}">
                  <a16:creationId xmlns:a16="http://schemas.microsoft.com/office/drawing/2014/main" id="{18292B3D-5031-DBDE-E5FA-760AC46F2016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3" name="object 193">
              <a:extLst>
                <a:ext uri="{FF2B5EF4-FFF2-40B4-BE49-F238E27FC236}">
                  <a16:creationId xmlns:a16="http://schemas.microsoft.com/office/drawing/2014/main" id="{37413225-C8AD-DBBA-DB18-592DFAF35694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44" name="object 194">
              <a:extLst>
                <a:ext uri="{FF2B5EF4-FFF2-40B4-BE49-F238E27FC236}">
                  <a16:creationId xmlns:a16="http://schemas.microsoft.com/office/drawing/2014/main" id="{B9EBE740-1F37-7334-97DA-B441186374C4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223" name="object 195">
                <a:extLst>
                  <a:ext uri="{FF2B5EF4-FFF2-40B4-BE49-F238E27FC236}">
                    <a16:creationId xmlns:a16="http://schemas.microsoft.com/office/drawing/2014/main" id="{AB54D024-3ED1-A6F4-A6B1-9ED6A47DF268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224" name="object 196">
                <a:extLst>
                  <a:ext uri="{FF2B5EF4-FFF2-40B4-BE49-F238E27FC236}">
                    <a16:creationId xmlns:a16="http://schemas.microsoft.com/office/drawing/2014/main" id="{00CCF7CE-3DD3-DBA0-1625-BFC3A9C87084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5" name="object 201">
              <a:extLst>
                <a:ext uri="{FF2B5EF4-FFF2-40B4-BE49-F238E27FC236}">
                  <a16:creationId xmlns:a16="http://schemas.microsoft.com/office/drawing/2014/main" id="{669B2D47-EA04-EE9D-968B-1878FB68E29F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46" name="object 202">
              <a:extLst>
                <a:ext uri="{FF2B5EF4-FFF2-40B4-BE49-F238E27FC236}">
                  <a16:creationId xmlns:a16="http://schemas.microsoft.com/office/drawing/2014/main" id="{396E4989-6805-F54E-DAC6-AB064C698EA6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47" name="bg object 24">
              <a:extLst>
                <a:ext uri="{FF2B5EF4-FFF2-40B4-BE49-F238E27FC236}">
                  <a16:creationId xmlns:a16="http://schemas.microsoft.com/office/drawing/2014/main" id="{B05BB44F-5121-9E59-A2FB-0C3FDCB6938C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75">
              <a:extLst>
                <a:ext uri="{FF2B5EF4-FFF2-40B4-BE49-F238E27FC236}">
                  <a16:creationId xmlns:a16="http://schemas.microsoft.com/office/drawing/2014/main" id="{B95B2346-2952-DF16-0562-D0633E7E6DBC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C9B31E60-D4A2-8EDD-721A-E45F700553D1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50" name="object 25">
              <a:extLst>
                <a:ext uri="{FF2B5EF4-FFF2-40B4-BE49-F238E27FC236}">
                  <a16:creationId xmlns:a16="http://schemas.microsoft.com/office/drawing/2014/main" id="{2CF67BD0-723A-289B-8A5B-715793CB12EC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FBB86B66-B511-940C-35BC-8585F139B236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221" name="object 33">
                <a:extLst>
                  <a:ext uri="{FF2B5EF4-FFF2-40B4-BE49-F238E27FC236}">
                    <a16:creationId xmlns:a16="http://schemas.microsoft.com/office/drawing/2014/main" id="{F15653F8-5AC3-BB9D-DCB3-3CA0E123380A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222" name="object 25">
                <a:extLst>
                  <a:ext uri="{FF2B5EF4-FFF2-40B4-BE49-F238E27FC236}">
                    <a16:creationId xmlns:a16="http://schemas.microsoft.com/office/drawing/2014/main" id="{6802CAC9-A6AF-164E-0276-71FAA0E2178A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52" name="object 57">
              <a:extLst>
                <a:ext uri="{FF2B5EF4-FFF2-40B4-BE49-F238E27FC236}">
                  <a16:creationId xmlns:a16="http://schemas.microsoft.com/office/drawing/2014/main" id="{E12E840F-7912-463B-3557-BF614C735A8A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53" name="object 57">
              <a:extLst>
                <a:ext uri="{FF2B5EF4-FFF2-40B4-BE49-F238E27FC236}">
                  <a16:creationId xmlns:a16="http://schemas.microsoft.com/office/drawing/2014/main" id="{2F48546D-3F43-E6F0-DAFA-11F6D7CDE617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54" name="object 176">
              <a:extLst>
                <a:ext uri="{FF2B5EF4-FFF2-40B4-BE49-F238E27FC236}">
                  <a16:creationId xmlns:a16="http://schemas.microsoft.com/office/drawing/2014/main" id="{0C1C56D0-1F64-3A48-D5D8-F68B16E92A92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］のユニットと</a:t>
              </a: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］になります。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55" name="object 6">
              <a:extLst>
                <a:ext uri="{FF2B5EF4-FFF2-40B4-BE49-F238E27FC236}">
                  <a16:creationId xmlns:a16="http://schemas.microsoft.com/office/drawing/2014/main" id="{F90F5BAD-7646-2684-E8DD-98003DB0224E}"/>
                </a:ext>
              </a:extLst>
            </p:cNvPr>
            <p:cNvSpPr txBox="1"/>
            <p:nvPr/>
          </p:nvSpPr>
          <p:spPr>
            <a:xfrm>
              <a:off x="4382020" y="4099672"/>
              <a:ext cx="3161778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6" name="object 190">
              <a:extLst>
                <a:ext uri="{FF2B5EF4-FFF2-40B4-BE49-F238E27FC236}">
                  <a16:creationId xmlns:a16="http://schemas.microsoft.com/office/drawing/2014/main" id="{C54B52A9-F793-2795-F062-0A248E3ED971}"/>
                </a:ext>
              </a:extLst>
            </p:cNvPr>
            <p:cNvSpPr txBox="1"/>
            <p:nvPr/>
          </p:nvSpPr>
          <p:spPr>
            <a:xfrm>
              <a:off x="4539991" y="4900297"/>
              <a:ext cx="700190" cy="202620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0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0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7" name="object 191">
              <a:extLst>
                <a:ext uri="{FF2B5EF4-FFF2-40B4-BE49-F238E27FC236}">
                  <a16:creationId xmlns:a16="http://schemas.microsoft.com/office/drawing/2014/main" id="{100B6268-4B05-0676-DF14-FFC7CB70AEDC}"/>
                </a:ext>
              </a:extLst>
            </p:cNvPr>
            <p:cNvSpPr txBox="1"/>
            <p:nvPr/>
          </p:nvSpPr>
          <p:spPr>
            <a:xfrm>
              <a:off x="5240181" y="4908152"/>
              <a:ext cx="566288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0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0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0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58" name="object 192">
              <a:extLst>
                <a:ext uri="{FF2B5EF4-FFF2-40B4-BE49-F238E27FC236}">
                  <a16:creationId xmlns:a16="http://schemas.microsoft.com/office/drawing/2014/main" id="{E4772FEB-92BA-5266-7945-8A03BED1BDCF}"/>
                </a:ext>
              </a:extLst>
            </p:cNvPr>
            <p:cNvSpPr txBox="1"/>
            <p:nvPr/>
          </p:nvSpPr>
          <p:spPr>
            <a:xfrm>
              <a:off x="6039986" y="4911721"/>
              <a:ext cx="60245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</a:pPr>
              <a:r>
                <a:rPr sz="50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0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endParaRPr lang="en-US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R="5080" indent="-6985">
                <a:lnSpc>
                  <a:spcPts val="560"/>
                </a:lnSpc>
              </a:pP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0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0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0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0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9" name="object 7">
              <a:extLst>
                <a:ext uri="{FF2B5EF4-FFF2-40B4-BE49-F238E27FC236}">
                  <a16:creationId xmlns:a16="http://schemas.microsoft.com/office/drawing/2014/main" id="{3030DAC7-E532-AD28-A314-1E0883FDAE28}"/>
                </a:ext>
              </a:extLst>
            </p:cNvPr>
            <p:cNvSpPr/>
            <p:nvPr/>
          </p:nvSpPr>
          <p:spPr>
            <a:xfrm>
              <a:off x="4388920" y="4109610"/>
              <a:ext cx="3154878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76">
              <a:extLst>
                <a:ext uri="{FF2B5EF4-FFF2-40B4-BE49-F238E27FC236}">
                  <a16:creationId xmlns:a16="http://schemas.microsoft.com/office/drawing/2014/main" id="{6A5656DD-A83F-1F69-E2D8-BB79F600EECB}"/>
                </a:ext>
              </a:extLst>
            </p:cNvPr>
            <p:cNvSpPr txBox="1"/>
            <p:nvPr/>
          </p:nvSpPr>
          <p:spPr>
            <a:xfrm>
              <a:off x="5240356" y="5094714"/>
              <a:ext cx="701413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61" name="object 10">
              <a:extLst>
                <a:ext uri="{FF2B5EF4-FFF2-40B4-BE49-F238E27FC236}">
                  <a16:creationId xmlns:a16="http://schemas.microsoft.com/office/drawing/2014/main" id="{37F8D51F-F79F-96E3-2608-37A02221E4EC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11">
              <a:extLst>
                <a:ext uri="{FF2B5EF4-FFF2-40B4-BE49-F238E27FC236}">
                  <a16:creationId xmlns:a16="http://schemas.microsoft.com/office/drawing/2014/main" id="{2C28A8D7-7203-EB56-A2CB-CD6746597641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63" name="object 181">
              <a:extLst>
                <a:ext uri="{FF2B5EF4-FFF2-40B4-BE49-F238E27FC236}">
                  <a16:creationId xmlns:a16="http://schemas.microsoft.com/office/drawing/2014/main" id="{8D2A93DD-F426-F144-20F6-97AC463DDD82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182">
              <a:extLst>
                <a:ext uri="{FF2B5EF4-FFF2-40B4-BE49-F238E27FC236}">
                  <a16:creationId xmlns:a16="http://schemas.microsoft.com/office/drawing/2014/main" id="{0CF15415-F773-9512-6004-7A2945A36B8A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65" name="object 184">
              <a:extLst>
                <a:ext uri="{FF2B5EF4-FFF2-40B4-BE49-F238E27FC236}">
                  <a16:creationId xmlns:a16="http://schemas.microsoft.com/office/drawing/2014/main" id="{1D66186D-D460-83B1-EF92-C4AB9CCDB073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185">
              <a:extLst>
                <a:ext uri="{FF2B5EF4-FFF2-40B4-BE49-F238E27FC236}">
                  <a16:creationId xmlns:a16="http://schemas.microsoft.com/office/drawing/2014/main" id="{5706561C-50BC-00D3-6FCC-E29654F09388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67" name="object 187">
              <a:extLst>
                <a:ext uri="{FF2B5EF4-FFF2-40B4-BE49-F238E27FC236}">
                  <a16:creationId xmlns:a16="http://schemas.microsoft.com/office/drawing/2014/main" id="{084FF4C3-384F-4CD4-7B19-07ABE65BB629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68" name="object 188">
              <a:extLst>
                <a:ext uri="{FF2B5EF4-FFF2-40B4-BE49-F238E27FC236}">
                  <a16:creationId xmlns:a16="http://schemas.microsoft.com/office/drawing/2014/main" id="{45AB096A-740A-87E0-B2B1-F6AEA3DC5926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g object 24">
              <a:extLst>
                <a:ext uri="{FF2B5EF4-FFF2-40B4-BE49-F238E27FC236}">
                  <a16:creationId xmlns:a16="http://schemas.microsoft.com/office/drawing/2014/main" id="{5389480B-A5B4-22C9-500B-F1C48A1B8C50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">
              <a:extLst>
                <a:ext uri="{FF2B5EF4-FFF2-40B4-BE49-F238E27FC236}">
                  <a16:creationId xmlns:a16="http://schemas.microsoft.com/office/drawing/2014/main" id="{5275AFE6-7B26-8B2B-20AE-B1739D0911C2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71" name="object 175">
              <a:extLst>
                <a:ext uri="{FF2B5EF4-FFF2-40B4-BE49-F238E27FC236}">
                  <a16:creationId xmlns:a16="http://schemas.microsoft.com/office/drawing/2014/main" id="{1DF96FFD-2BFD-3505-5CEE-8532AD9637A1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72" name="object 175">
              <a:extLst>
                <a:ext uri="{FF2B5EF4-FFF2-40B4-BE49-F238E27FC236}">
                  <a16:creationId xmlns:a16="http://schemas.microsoft.com/office/drawing/2014/main" id="{A9A90993-0D7D-E4C9-69F7-D0C7C3196872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73" name="object 175">
              <a:extLst>
                <a:ext uri="{FF2B5EF4-FFF2-40B4-BE49-F238E27FC236}">
                  <a16:creationId xmlns:a16="http://schemas.microsoft.com/office/drawing/2014/main" id="{702FC9D2-E0CF-29C7-2559-FEEAF98F3E96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74" name="object 175">
              <a:extLst>
                <a:ext uri="{FF2B5EF4-FFF2-40B4-BE49-F238E27FC236}">
                  <a16:creationId xmlns:a16="http://schemas.microsoft.com/office/drawing/2014/main" id="{A3BB627F-CB5D-C997-C4DA-9C170EBEDFCE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75" name="object 179">
              <a:extLst>
                <a:ext uri="{FF2B5EF4-FFF2-40B4-BE49-F238E27FC236}">
                  <a16:creationId xmlns:a16="http://schemas.microsoft.com/office/drawing/2014/main" id="{1FB63864-5926-A237-22C0-32BE17BBA0A0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76" name="object 176">
              <a:extLst>
                <a:ext uri="{FF2B5EF4-FFF2-40B4-BE49-F238E27FC236}">
                  <a16:creationId xmlns:a16="http://schemas.microsoft.com/office/drawing/2014/main" id="{681759A0-80C3-457F-8D38-9BD43811E8BC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77" name="object 176">
              <a:extLst>
                <a:ext uri="{FF2B5EF4-FFF2-40B4-BE49-F238E27FC236}">
                  <a16:creationId xmlns:a16="http://schemas.microsoft.com/office/drawing/2014/main" id="{B39DF71A-995D-E6D1-CA0B-AC38C407D740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78" name="object 176">
              <a:extLst>
                <a:ext uri="{FF2B5EF4-FFF2-40B4-BE49-F238E27FC236}">
                  <a16:creationId xmlns:a16="http://schemas.microsoft.com/office/drawing/2014/main" id="{B32B769C-FD0F-7DAA-BB71-474841121458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79" name="object 176">
              <a:extLst>
                <a:ext uri="{FF2B5EF4-FFF2-40B4-BE49-F238E27FC236}">
                  <a16:creationId xmlns:a16="http://schemas.microsoft.com/office/drawing/2014/main" id="{1A7145D7-8EFC-4446-387A-BD1CD6E900A0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80" name="object 2">
              <a:extLst>
                <a:ext uri="{FF2B5EF4-FFF2-40B4-BE49-F238E27FC236}">
                  <a16:creationId xmlns:a16="http://schemas.microsoft.com/office/drawing/2014/main" id="{C0DF4321-478C-A496-BAF3-F469DCAFFAAF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81" name="object 2">
              <a:extLst>
                <a:ext uri="{FF2B5EF4-FFF2-40B4-BE49-F238E27FC236}">
                  <a16:creationId xmlns:a16="http://schemas.microsoft.com/office/drawing/2014/main" id="{D646306B-ABC5-B8A6-3284-CB6B65DBD30E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82" name="object 2">
              <a:extLst>
                <a:ext uri="{FF2B5EF4-FFF2-40B4-BE49-F238E27FC236}">
                  <a16:creationId xmlns:a16="http://schemas.microsoft.com/office/drawing/2014/main" id="{481F7E8B-A016-BB54-47FE-C51EA3AF7144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83" name="object 2">
              <a:extLst>
                <a:ext uri="{FF2B5EF4-FFF2-40B4-BE49-F238E27FC236}">
                  <a16:creationId xmlns:a16="http://schemas.microsoft.com/office/drawing/2014/main" id="{7A3ABD59-460C-2863-EF46-A923BF39EE96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84" name="object 175">
              <a:extLst>
                <a:ext uri="{FF2B5EF4-FFF2-40B4-BE49-F238E27FC236}">
                  <a16:creationId xmlns:a16="http://schemas.microsoft.com/office/drawing/2014/main" id="{1AE87159-DB02-BF66-DA2B-14D71E8B4B86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85" name="object 175">
              <a:extLst>
                <a:ext uri="{FF2B5EF4-FFF2-40B4-BE49-F238E27FC236}">
                  <a16:creationId xmlns:a16="http://schemas.microsoft.com/office/drawing/2014/main" id="{0F0127E3-C202-55AE-9AAE-71662A985672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　</a:t>
              </a:r>
              <a:r>
                <a:rPr lang="en-US" altLang="ja-JP" dirty="0"/>
                <a:t>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86" name="object 173">
              <a:extLst>
                <a:ext uri="{FF2B5EF4-FFF2-40B4-BE49-F238E27FC236}">
                  <a16:creationId xmlns:a16="http://schemas.microsoft.com/office/drawing/2014/main" id="{E6E45455-4C4F-2106-B0D1-BEAD017CB24B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AF0F3DEA-0199-6BF2-2C6F-7105A8A24D0E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219" name="object 25">
                <a:extLst>
                  <a:ext uri="{FF2B5EF4-FFF2-40B4-BE49-F238E27FC236}">
                    <a16:creationId xmlns:a16="http://schemas.microsoft.com/office/drawing/2014/main" id="{F0CA9952-A7F3-9D14-6EE2-AC8F1BA27625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220" name="object 34">
                <a:extLst>
                  <a:ext uri="{FF2B5EF4-FFF2-40B4-BE49-F238E27FC236}">
                    <a16:creationId xmlns:a16="http://schemas.microsoft.com/office/drawing/2014/main" id="{0838A426-B863-84EF-320D-86C6E3D2D2B7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89" name="object 30">
              <a:extLst>
                <a:ext uri="{FF2B5EF4-FFF2-40B4-BE49-F238E27FC236}">
                  <a16:creationId xmlns:a16="http://schemas.microsoft.com/office/drawing/2014/main" id="{058B257E-4954-38C7-8ED6-5869A0A55BFE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90" name="object 177">
              <a:extLst>
                <a:ext uri="{FF2B5EF4-FFF2-40B4-BE49-F238E27FC236}">
                  <a16:creationId xmlns:a16="http://schemas.microsoft.com/office/drawing/2014/main" id="{FFE21369-6F97-3CD8-38F4-7DA3A3147EED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91" name="object 175">
              <a:extLst>
                <a:ext uri="{FF2B5EF4-FFF2-40B4-BE49-F238E27FC236}">
                  <a16:creationId xmlns:a16="http://schemas.microsoft.com/office/drawing/2014/main" id="{06F275F7-8580-F23B-CC6A-9F203648E63B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92" name="object 173">
              <a:extLst>
                <a:ext uri="{FF2B5EF4-FFF2-40B4-BE49-F238E27FC236}">
                  <a16:creationId xmlns:a16="http://schemas.microsoft.com/office/drawing/2014/main" id="{78417CDB-B9B2-4F2C-DE04-DD2626AA99B8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93" name="object 173">
              <a:extLst>
                <a:ext uri="{FF2B5EF4-FFF2-40B4-BE49-F238E27FC236}">
                  <a16:creationId xmlns:a16="http://schemas.microsoft.com/office/drawing/2014/main" id="{51F71079-6597-171A-0F9F-0C38AB49AB2C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94" name="object 175">
              <a:extLst>
                <a:ext uri="{FF2B5EF4-FFF2-40B4-BE49-F238E27FC236}">
                  <a16:creationId xmlns:a16="http://schemas.microsoft.com/office/drawing/2014/main" id="{541A3581-B19D-7517-9C8E-8E596561860E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95" name="object 52">
              <a:extLst>
                <a:ext uri="{FF2B5EF4-FFF2-40B4-BE49-F238E27FC236}">
                  <a16:creationId xmlns:a16="http://schemas.microsoft.com/office/drawing/2014/main" id="{BC464A1C-572D-C511-BAB6-1272566AA3BD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59">
              <a:extLst>
                <a:ext uri="{FF2B5EF4-FFF2-40B4-BE49-F238E27FC236}">
                  <a16:creationId xmlns:a16="http://schemas.microsoft.com/office/drawing/2014/main" id="{FA24FEC1-250B-CFFC-E68A-455C5BA6E4D8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59">
              <a:extLst>
                <a:ext uri="{FF2B5EF4-FFF2-40B4-BE49-F238E27FC236}">
                  <a16:creationId xmlns:a16="http://schemas.microsoft.com/office/drawing/2014/main" id="{FD7AC727-BF87-BBD5-34C4-594198320A21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5A3105A2-02D1-80E7-C474-78D08B467D7B}"/>
                </a:ext>
              </a:extLst>
            </p:cNvPr>
            <p:cNvGrpSpPr/>
            <p:nvPr/>
          </p:nvGrpSpPr>
          <p:grpSpPr>
            <a:xfrm>
              <a:off x="4571999" y="4267414"/>
              <a:ext cx="504791" cy="549285"/>
              <a:chOff x="5809265" y="1018346"/>
              <a:chExt cx="662343" cy="720724"/>
            </a:xfrm>
          </p:grpSpPr>
          <p:pic>
            <p:nvPicPr>
              <p:cNvPr id="217" name="object 204">
                <a:extLst>
                  <a:ext uri="{FF2B5EF4-FFF2-40B4-BE49-F238E27FC236}">
                    <a16:creationId xmlns:a16="http://schemas.microsoft.com/office/drawing/2014/main" id="{928B5D0D-7B8D-E054-C017-D590B1853D77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218" name="object 205">
                <a:extLst>
                  <a:ext uri="{FF2B5EF4-FFF2-40B4-BE49-F238E27FC236}">
                    <a16:creationId xmlns:a16="http://schemas.microsoft.com/office/drawing/2014/main" id="{7D2EDA9E-076D-9A72-7553-EBCCA9CFD0EF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7E10F9B0-90DA-D1AC-9CCE-F55DFD8BADF2}"/>
                </a:ext>
              </a:extLst>
            </p:cNvPr>
            <p:cNvGrpSpPr/>
            <p:nvPr/>
          </p:nvGrpSpPr>
          <p:grpSpPr>
            <a:xfrm>
              <a:off x="5345861" y="4263271"/>
              <a:ext cx="504782" cy="549441"/>
              <a:chOff x="7239552" y="1018346"/>
              <a:chExt cx="662330" cy="720928"/>
            </a:xfrm>
          </p:grpSpPr>
          <p:pic>
            <p:nvPicPr>
              <p:cNvPr id="215" name="object 206">
                <a:extLst>
                  <a:ext uri="{FF2B5EF4-FFF2-40B4-BE49-F238E27FC236}">
                    <a16:creationId xmlns:a16="http://schemas.microsoft.com/office/drawing/2014/main" id="{EB34CC6F-315F-9414-443A-5FF27C72FCA7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216" name="object 207">
                <a:extLst>
                  <a:ext uri="{FF2B5EF4-FFF2-40B4-BE49-F238E27FC236}">
                    <a16:creationId xmlns:a16="http://schemas.microsoft.com/office/drawing/2014/main" id="{EEF84A44-ECC9-B29A-491B-EE6574267C1F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22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100" name="グループ化 99">
              <a:extLst>
                <a:ext uri="{FF2B5EF4-FFF2-40B4-BE49-F238E27FC236}">
                  <a16:creationId xmlns:a16="http://schemas.microsoft.com/office/drawing/2014/main" id="{5619604F-746B-0A8E-F7E5-11151D8C8304}"/>
                </a:ext>
              </a:extLst>
            </p:cNvPr>
            <p:cNvGrpSpPr/>
            <p:nvPr/>
          </p:nvGrpSpPr>
          <p:grpSpPr>
            <a:xfrm>
              <a:off x="6078900" y="4264948"/>
              <a:ext cx="504782" cy="549432"/>
              <a:chOff x="8810008" y="1018753"/>
              <a:chExt cx="662330" cy="720915"/>
            </a:xfrm>
          </p:grpSpPr>
          <p:pic>
            <p:nvPicPr>
              <p:cNvPr id="211" name="object 208">
                <a:extLst>
                  <a:ext uri="{FF2B5EF4-FFF2-40B4-BE49-F238E27FC236}">
                    <a16:creationId xmlns:a16="http://schemas.microsoft.com/office/drawing/2014/main" id="{A70701B8-FC97-276B-B533-2D09486A6242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212" name="object 209">
                <a:extLst>
                  <a:ext uri="{FF2B5EF4-FFF2-40B4-BE49-F238E27FC236}">
                    <a16:creationId xmlns:a16="http://schemas.microsoft.com/office/drawing/2014/main" id="{D11AECE7-6741-1473-37F1-C888AF34929B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101" name="object 190">
              <a:extLst>
                <a:ext uri="{FF2B5EF4-FFF2-40B4-BE49-F238E27FC236}">
                  <a16:creationId xmlns:a16="http://schemas.microsoft.com/office/drawing/2014/main" id="{504A8D32-50BD-9B3B-60BD-FBC38182614D}"/>
                </a:ext>
              </a:extLst>
            </p:cNvPr>
            <p:cNvSpPr txBox="1"/>
            <p:nvPr/>
          </p:nvSpPr>
          <p:spPr>
            <a:xfrm>
              <a:off x="4554336" y="4786622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02" name="object 190">
              <a:extLst>
                <a:ext uri="{FF2B5EF4-FFF2-40B4-BE49-F238E27FC236}">
                  <a16:creationId xmlns:a16="http://schemas.microsoft.com/office/drawing/2014/main" id="{A58401DC-CC1C-309E-31B2-B37DA6E72F07}"/>
                </a:ext>
              </a:extLst>
            </p:cNvPr>
            <p:cNvSpPr txBox="1"/>
            <p:nvPr/>
          </p:nvSpPr>
          <p:spPr>
            <a:xfrm>
              <a:off x="5241322" y="4786532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03" name="object 190">
              <a:extLst>
                <a:ext uri="{FF2B5EF4-FFF2-40B4-BE49-F238E27FC236}">
                  <a16:creationId xmlns:a16="http://schemas.microsoft.com/office/drawing/2014/main" id="{616D7CE2-34D7-ED68-5FA6-681389C11885}"/>
                </a:ext>
              </a:extLst>
            </p:cNvPr>
            <p:cNvSpPr txBox="1"/>
            <p:nvPr/>
          </p:nvSpPr>
          <p:spPr>
            <a:xfrm>
              <a:off x="6055642" y="4783352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04" name="object 175">
              <a:extLst>
                <a:ext uri="{FF2B5EF4-FFF2-40B4-BE49-F238E27FC236}">
                  <a16:creationId xmlns:a16="http://schemas.microsoft.com/office/drawing/2014/main" id="{D1007731-0D82-F3AA-7B58-6CAAF64B01ED}"/>
                </a:ext>
              </a:extLst>
            </p:cNvPr>
            <p:cNvSpPr txBox="1"/>
            <p:nvPr/>
          </p:nvSpPr>
          <p:spPr>
            <a:xfrm>
              <a:off x="6667047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sp>
          <p:nvSpPr>
            <p:cNvPr id="105" name="object 178">
              <a:extLst>
                <a:ext uri="{FF2B5EF4-FFF2-40B4-BE49-F238E27FC236}">
                  <a16:creationId xmlns:a16="http://schemas.microsoft.com/office/drawing/2014/main" id="{51A9F12E-F862-B807-9821-70C22EA256DC}"/>
                </a:ext>
              </a:extLst>
            </p:cNvPr>
            <p:cNvSpPr txBox="1"/>
            <p:nvPr/>
          </p:nvSpPr>
          <p:spPr>
            <a:xfrm>
              <a:off x="6613292" y="4360885"/>
              <a:ext cx="883468" cy="556563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ブラックオーク柄［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DV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ネイビーオーク柄［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NV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ブルーグレーオーク柄［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AV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ソイルブラック柄［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パールグレー柄［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JV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 fontAlgn="ctr"/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しっくいホワイト柄［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lang="en-US" altLang="ja-JP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06" name="object 175">
              <a:extLst>
                <a:ext uri="{FF2B5EF4-FFF2-40B4-BE49-F238E27FC236}">
                  <a16:creationId xmlns:a16="http://schemas.microsoft.com/office/drawing/2014/main" id="{7C0A569E-A4AE-8627-5C1E-9386A354DF0D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D88C6478-BC11-F51F-F583-0AFFDC73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072C6DC9-DA36-05C4-01B5-2B452E71A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1850D224-4376-C721-700B-81EF442AA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26A2C94E-1DBD-3451-1A70-3C3C044C1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111" name="object 175">
              <a:extLst>
                <a:ext uri="{FF2B5EF4-FFF2-40B4-BE49-F238E27FC236}">
                  <a16:creationId xmlns:a16="http://schemas.microsoft.com/office/drawing/2014/main" id="{204F3900-C347-4358-C559-4F479285A5A6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12" name="object 175">
              <a:extLst>
                <a:ext uri="{FF2B5EF4-FFF2-40B4-BE49-F238E27FC236}">
                  <a16:creationId xmlns:a16="http://schemas.microsoft.com/office/drawing/2014/main" id="{11340A6A-DCF6-9E42-DB9D-D02D34A892D6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13" name="object 175">
              <a:extLst>
                <a:ext uri="{FF2B5EF4-FFF2-40B4-BE49-F238E27FC236}">
                  <a16:creationId xmlns:a16="http://schemas.microsoft.com/office/drawing/2014/main" id="{3DA85084-25C5-1A26-14F7-ADFD0F2C84E6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116" name="object 175">
              <a:extLst>
                <a:ext uri="{FF2B5EF4-FFF2-40B4-BE49-F238E27FC236}">
                  <a16:creationId xmlns:a16="http://schemas.microsoft.com/office/drawing/2014/main" id="{6E8A9025-2C80-9899-944A-86862B0EDF00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17" name="object 175">
              <a:extLst>
                <a:ext uri="{FF2B5EF4-FFF2-40B4-BE49-F238E27FC236}">
                  <a16:creationId xmlns:a16="http://schemas.microsoft.com/office/drawing/2014/main" id="{87089FD7-FFDA-B3FF-4997-01907C3F0506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18" name="object 33">
              <a:extLst>
                <a:ext uri="{FF2B5EF4-FFF2-40B4-BE49-F238E27FC236}">
                  <a16:creationId xmlns:a16="http://schemas.microsoft.com/office/drawing/2014/main" id="{CF87A5B0-CF1A-295D-7C8B-C285C1245AF9}"/>
                </a:ext>
              </a:extLst>
            </p:cNvPr>
            <p:cNvSpPr/>
            <p:nvPr/>
          </p:nvSpPr>
          <p:spPr>
            <a:xfrm>
              <a:off x="7648879" y="4099222"/>
              <a:ext cx="2141058" cy="1168824"/>
            </a:xfrm>
            <a:custGeom>
              <a:avLst/>
              <a:gdLst/>
              <a:ahLst/>
              <a:cxnLst/>
              <a:rect l="l" t="t" r="r" b="b"/>
              <a:pathLst>
                <a:path w="2743834" h="1546860">
                  <a:moveTo>
                    <a:pt x="2743809" y="0"/>
                  </a:moveTo>
                  <a:lnTo>
                    <a:pt x="2731109" y="0"/>
                  </a:lnTo>
                  <a:lnTo>
                    <a:pt x="2731109" y="146685"/>
                  </a:lnTo>
                  <a:lnTo>
                    <a:pt x="2731109" y="1534160"/>
                  </a:lnTo>
                  <a:lnTo>
                    <a:pt x="12700" y="1534160"/>
                  </a:lnTo>
                  <a:lnTo>
                    <a:pt x="12700" y="146685"/>
                  </a:lnTo>
                  <a:lnTo>
                    <a:pt x="2731109" y="146685"/>
                  </a:lnTo>
                  <a:lnTo>
                    <a:pt x="273110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1534160"/>
                  </a:lnTo>
                  <a:lnTo>
                    <a:pt x="0" y="1546860"/>
                  </a:lnTo>
                  <a:lnTo>
                    <a:pt x="2743809" y="1546860"/>
                  </a:lnTo>
                  <a:lnTo>
                    <a:pt x="2743809" y="1534160"/>
                  </a:lnTo>
                  <a:lnTo>
                    <a:pt x="2743809" y="12700"/>
                  </a:lnTo>
                  <a:lnTo>
                    <a:pt x="2743809" y="6350"/>
                  </a:lnTo>
                  <a:lnTo>
                    <a:pt x="2743809" y="0"/>
                  </a:lnTo>
                  <a:close/>
                </a:path>
              </a:pathLst>
            </a:custGeom>
            <a:solidFill>
              <a:srgbClr val="505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56">
              <a:extLst>
                <a:ext uri="{FF2B5EF4-FFF2-40B4-BE49-F238E27FC236}">
                  <a16:creationId xmlns:a16="http://schemas.microsoft.com/office/drawing/2014/main" id="{6C057B5A-E274-EACB-49BD-FBEE1AF69F0D}"/>
                </a:ext>
              </a:extLst>
            </p:cNvPr>
            <p:cNvSpPr txBox="1"/>
            <p:nvPr/>
          </p:nvSpPr>
          <p:spPr>
            <a:xfrm>
              <a:off x="7658697" y="4096251"/>
              <a:ext cx="2135316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5090">
                <a:lnSpc>
                  <a:spcPct val="100000"/>
                </a:lnSpc>
                <a:spcBef>
                  <a:spcPts val="20"/>
                </a:spcBef>
              </a:pP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集成</a:t>
              </a:r>
              <a:r>
                <a:rPr sz="800" b="1" spc="-4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材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ウ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タ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endParaRPr sz="800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120" name="object 58">
              <a:extLst>
                <a:ext uri="{FF2B5EF4-FFF2-40B4-BE49-F238E27FC236}">
                  <a16:creationId xmlns:a16="http://schemas.microsoft.com/office/drawing/2014/main" id="{CB93507D-C599-AD94-1194-6735C3569878}"/>
                </a:ext>
              </a:extLst>
            </p:cNvPr>
            <p:cNvSpPr txBox="1"/>
            <p:nvPr/>
          </p:nvSpPr>
          <p:spPr>
            <a:xfrm>
              <a:off x="7742839" y="4254338"/>
              <a:ext cx="1407795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重：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4kg／100m</a:t>
              </a:r>
              <a:r>
                <a:rPr sz="550" spc="-2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</a:t>
              </a:r>
              <a:endParaRPr lang="en-US" sz="550" spc="-29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（均等荷重</a:t>
              </a:r>
              <a:r>
                <a:rPr sz="550" spc="-2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）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棚厚24mm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21" name="object 59">
              <a:extLst>
                <a:ext uri="{FF2B5EF4-FFF2-40B4-BE49-F238E27FC236}">
                  <a16:creationId xmlns:a16="http://schemas.microsoft.com/office/drawing/2014/main" id="{5A7FF12F-EB0A-754F-F65D-A9B8437C0267}"/>
                </a:ext>
              </a:extLst>
            </p:cNvPr>
            <p:cNvSpPr txBox="1"/>
            <p:nvPr/>
          </p:nvSpPr>
          <p:spPr>
            <a:xfrm>
              <a:off x="7747677" y="5008368"/>
              <a:ext cx="934014" cy="1662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2230" marR="5080" indent="-62865">
                <a:lnSpc>
                  <a:spcPct val="106100"/>
                </a:lnSpc>
                <a:tabLst>
                  <a:tab pos="1038225" algn="l"/>
                  <a:tab pos="1669414" algn="l"/>
                </a:tabLst>
              </a:pPr>
              <a:r>
                <a:rPr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樹脂化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粧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00" spc="-2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仕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上</a:t>
              </a:r>
              <a:r>
                <a:rPr sz="50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げ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62230" marR="5080" indent="-62865">
                <a:lnSpc>
                  <a:spcPct val="106100"/>
                </a:lnSpc>
                <a:tabLst>
                  <a:tab pos="1038225" algn="l"/>
                  <a:tab pos="1669414" algn="l"/>
                </a:tabLst>
              </a:pP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カ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ウ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も</a:t>
              </a:r>
              <a:r>
                <a:rPr sz="50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ご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用</a:t>
              </a:r>
              <a:r>
                <a:rPr sz="50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意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て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50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す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r>
                <a:rPr lang="ja-JP" altLang="en-US" sz="500" spc="17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endParaRPr sz="800" baseline="5050" dirty="0">
                <a:latin typeface="MS PGothic Regular"/>
                <a:cs typeface="A-OTF Gothic BBB Pro"/>
              </a:endParaRPr>
            </a:p>
          </p:txBody>
        </p:sp>
        <p:pic>
          <p:nvPicPr>
            <p:cNvPr id="193" name="object 60">
              <a:extLst>
                <a:ext uri="{FF2B5EF4-FFF2-40B4-BE49-F238E27FC236}">
                  <a16:creationId xmlns:a16="http://schemas.microsoft.com/office/drawing/2014/main" id="{3BFABBD5-50DD-5FF8-8BD3-A4217201F44E}"/>
                </a:ext>
              </a:extLst>
            </p:cNvPr>
            <p:cNvPicPr/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511" y="4486182"/>
              <a:ext cx="703629" cy="511502"/>
            </a:xfrm>
            <a:prstGeom prst="rect">
              <a:avLst/>
            </a:prstGeom>
          </p:spPr>
        </p:pic>
        <p:grpSp>
          <p:nvGrpSpPr>
            <p:cNvPr id="201" name="object 15">
              <a:extLst>
                <a:ext uri="{FF2B5EF4-FFF2-40B4-BE49-F238E27FC236}">
                  <a16:creationId xmlns:a16="http://schemas.microsoft.com/office/drawing/2014/main" id="{36512BD2-457E-8907-B038-E360168C5028}"/>
                </a:ext>
              </a:extLst>
            </p:cNvPr>
            <p:cNvGrpSpPr/>
            <p:nvPr/>
          </p:nvGrpSpPr>
          <p:grpSpPr>
            <a:xfrm>
              <a:off x="8593206" y="4279097"/>
              <a:ext cx="1121309" cy="281719"/>
              <a:chOff x="8382000" y="1038783"/>
              <a:chExt cx="1278890" cy="321310"/>
            </a:xfrm>
          </p:grpSpPr>
          <p:pic>
            <p:nvPicPr>
              <p:cNvPr id="209" name="object 16">
                <a:extLst>
                  <a:ext uri="{FF2B5EF4-FFF2-40B4-BE49-F238E27FC236}">
                    <a16:creationId xmlns:a16="http://schemas.microsoft.com/office/drawing/2014/main" id="{701E7782-D907-FAFE-07B7-0A756679A44A}"/>
                  </a:ext>
                </a:extLst>
              </p:cNvPr>
              <p:cNvPicPr/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0" y="1038783"/>
                <a:ext cx="616610" cy="320967"/>
              </a:xfrm>
              <a:prstGeom prst="rect">
                <a:avLst/>
              </a:prstGeom>
            </p:spPr>
          </p:pic>
          <p:pic>
            <p:nvPicPr>
              <p:cNvPr id="210" name="object 17">
                <a:extLst>
                  <a:ext uri="{FF2B5EF4-FFF2-40B4-BE49-F238E27FC236}">
                    <a16:creationId xmlns:a16="http://schemas.microsoft.com/office/drawing/2014/main" id="{762E347A-85FB-8D65-27E6-8AD4D280A989}"/>
                  </a:ext>
                </a:extLst>
              </p:cNvPr>
              <p:cNvPicPr/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3746" y="1038783"/>
                <a:ext cx="616597" cy="320967"/>
              </a:xfrm>
              <a:prstGeom prst="rect">
                <a:avLst/>
              </a:prstGeom>
            </p:spPr>
          </p:pic>
        </p:grpSp>
        <p:sp>
          <p:nvSpPr>
            <p:cNvPr id="203" name="object 18">
              <a:extLst>
                <a:ext uri="{FF2B5EF4-FFF2-40B4-BE49-F238E27FC236}">
                  <a16:creationId xmlns:a16="http://schemas.microsoft.com/office/drawing/2014/main" id="{50F4D9B4-2AEB-23AC-5376-0ECDF2C872EC}"/>
                </a:ext>
              </a:extLst>
            </p:cNvPr>
            <p:cNvSpPr txBox="1"/>
            <p:nvPr/>
          </p:nvSpPr>
          <p:spPr>
            <a:xfrm>
              <a:off x="8574029" y="4564527"/>
              <a:ext cx="77431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29209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ウォールナット色［TY</a:t>
              </a:r>
              <a:r>
                <a:rPr sz="500" spc="-6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sz="500" spc="-6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>
                <a:lnSpc>
                  <a:spcPts val="500"/>
                </a:lnSpc>
              </a:pPr>
              <a:r>
                <a:rPr sz="500" spc="-6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sz="500" spc="-6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アカシア集成材</a:t>
              </a:r>
              <a:r>
                <a:rPr sz="500" spc="-6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spc="-6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204" name="object 20">
              <a:extLst>
                <a:ext uri="{FF2B5EF4-FFF2-40B4-BE49-F238E27FC236}">
                  <a16:creationId xmlns:a16="http://schemas.microsoft.com/office/drawing/2014/main" id="{81447E73-C10E-FB61-1769-5C8A88E300AC}"/>
                </a:ext>
              </a:extLst>
            </p:cNvPr>
            <p:cNvPicPr/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094" y="4780776"/>
              <a:ext cx="540633" cy="281418"/>
            </a:xfrm>
            <a:prstGeom prst="rect">
              <a:avLst/>
            </a:prstGeom>
          </p:spPr>
        </p:pic>
        <p:pic>
          <p:nvPicPr>
            <p:cNvPr id="205" name="object 21">
              <a:extLst>
                <a:ext uri="{FF2B5EF4-FFF2-40B4-BE49-F238E27FC236}">
                  <a16:creationId xmlns:a16="http://schemas.microsoft.com/office/drawing/2014/main" id="{1C683001-C1F2-864B-253F-16CBE34A5D35}"/>
                </a:ext>
              </a:extLst>
            </p:cNvPr>
            <p:cNvPicPr/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990" y="4783071"/>
              <a:ext cx="540622" cy="281418"/>
            </a:xfrm>
            <a:prstGeom prst="rect">
              <a:avLst/>
            </a:prstGeom>
          </p:spPr>
        </p:pic>
        <p:sp>
          <p:nvSpPr>
            <p:cNvPr id="207" name="object 18">
              <a:extLst>
                <a:ext uri="{FF2B5EF4-FFF2-40B4-BE49-F238E27FC236}">
                  <a16:creationId xmlns:a16="http://schemas.microsoft.com/office/drawing/2014/main" id="{2D599AD0-B365-1B27-6B13-04F8672250FF}"/>
                </a:ext>
              </a:extLst>
            </p:cNvPr>
            <p:cNvSpPr txBox="1"/>
            <p:nvPr/>
          </p:nvSpPr>
          <p:spPr>
            <a:xfrm>
              <a:off x="8571444" y="5062858"/>
              <a:ext cx="77431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29209">
                <a:lnSpc>
                  <a:spcPts val="560"/>
                </a:lnSpc>
              </a:pPr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イデアオーク色［</a:t>
              </a:r>
              <a:r>
                <a:rPr lang="en" altLang="ja-JP" sz="700" baseline="50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EV</a:t>
              </a:r>
              <a:r>
                <a:rPr lang="ja-JP" altLang="en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r>
                <a:rPr lang="en" altLang="ja-JP" sz="700" baseline="50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</a:p>
            <a:p>
              <a:pPr marL="29209">
                <a:lnSpc>
                  <a:spcPts val="560"/>
                </a:lnSpc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ゴム集成材）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08" name="object 18">
              <a:extLst>
                <a:ext uri="{FF2B5EF4-FFF2-40B4-BE49-F238E27FC236}">
                  <a16:creationId xmlns:a16="http://schemas.microsoft.com/office/drawing/2014/main" id="{E43E4F24-94E0-A8B6-2A36-C7A2FCE98A9A}"/>
                </a:ext>
              </a:extLst>
            </p:cNvPr>
            <p:cNvSpPr txBox="1"/>
            <p:nvPr/>
          </p:nvSpPr>
          <p:spPr>
            <a:xfrm>
              <a:off x="9168355" y="5062194"/>
              <a:ext cx="77431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アッシュクリア色［</a:t>
              </a:r>
              <a:r>
                <a:rPr lang="en" altLang="ja-JP" sz="700" baseline="50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AC</a:t>
              </a:r>
              <a:r>
                <a:rPr lang="ja-JP" altLang="en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 </a:t>
              </a:r>
              <a:endParaRPr lang="en-US" altLang="ja-JP" sz="700" baseline="50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（</a:t>
              </a:r>
              <a:r>
                <a:rPr lang="ja-JP" altLang="en-US" sz="700" baseline="50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アッシュ集成材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</p:grpSp>
      <p:sp>
        <p:nvSpPr>
          <p:cNvPr id="293" name="object 173">
            <a:extLst>
              <a:ext uri="{FF2B5EF4-FFF2-40B4-BE49-F238E27FC236}">
                <a16:creationId xmlns:a16="http://schemas.microsoft.com/office/drawing/2014/main" id="{0B2477E5-8485-A3F8-7C50-348FCF0D29CC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124" name="図 123">
            <a:extLst>
              <a:ext uri="{FF2B5EF4-FFF2-40B4-BE49-F238E27FC236}">
                <a16:creationId xmlns:a16="http://schemas.microsoft.com/office/drawing/2014/main" id="{D6799364-4FEE-A64A-A8AA-625B643C575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778125" y="5494813"/>
            <a:ext cx="1325649" cy="5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4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88EB4-24A5-5386-837E-5A5B75311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8CAA4000-A584-ED4F-90EA-4CE88D9D992E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C18BFAB-1815-41E5-5D8F-A4F93F98B5B4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56E8C0B-E432-0E6E-D2E0-CACCCB76BEAC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E7968A5D-65E9-EDC1-0007-0BAEC11C7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2827F5D3-F8F7-AA8C-47A6-F8C7E823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/>
              <a:t>仕事部屋として、子ども部屋として。</a:t>
            </a:r>
          </a:p>
          <a:p>
            <a:r>
              <a:rPr lang="ja-JP" altLang="en-US" sz="1100"/>
              <a:t>デスクまわりの小物類をカウンター下に収納。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129C5134-D054-38A2-2D2E-964E1D03E439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［個室］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pic>
        <p:nvPicPr>
          <p:cNvPr id="3" name="bg object 23">
            <a:extLst>
              <a:ext uri="{FF2B5EF4-FFF2-40B4-BE49-F238E27FC236}">
                <a16:creationId xmlns:a16="http://schemas.microsoft.com/office/drawing/2014/main" id="{38231AB3-76F4-6949-85CA-0C8540D403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" y="692035"/>
            <a:ext cx="4144365" cy="3446614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D717CE9-01B3-8B84-0CCB-C1969F3AA158}"/>
              </a:ext>
            </a:extLst>
          </p:cNvPr>
          <p:cNvSpPr txBox="1"/>
          <p:nvPr/>
        </p:nvSpPr>
        <p:spPr>
          <a:xfrm>
            <a:off x="231576" y="5008612"/>
            <a:ext cx="2390140" cy="14362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2025"/>
              </a:lnSpc>
            </a:pPr>
            <a:r>
              <a:rPr sz="17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TA05</a:t>
            </a:r>
            <a:r>
              <a:rPr sz="1700" spc="-13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 幅800 × 高さ790（Uオーダー）× 奥行400mm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1">
              <a:spcBef>
                <a:spcPts val="200"/>
              </a:spcBef>
              <a:tabLst>
                <a:tab pos="148590" algn="l"/>
              </a:tabLst>
            </a:pPr>
            <a:r>
              <a:rPr lang="en-US" altLang="ja-JP" sz="500" dirty="0"/>
              <a:t>※</a:t>
            </a:r>
            <a:r>
              <a:rPr lang="ja-JP" altLang="en-US" sz="500"/>
              <a:t>幅・高さ寸法にカウンターは含まれておりません。</a:t>
            </a:r>
            <a:endParaRPr lang="en-US" altLang="ja-JP" sz="5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555"/>
              </a:spcBef>
              <a:buChar char="■"/>
              <a:tabLst>
                <a:tab pos="148590" algn="l"/>
              </a:tabLst>
            </a:pPr>
            <a:r>
              <a:rPr sz="600" dirty="0" err="1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扉：フラットタッチ扉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ウォールナット柄（TY）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：ウォールナット柄（TY）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0">
              <a:lnSpc>
                <a:spcPct val="100000"/>
              </a:lnSpc>
              <a:spcBef>
                <a:spcPts val="555"/>
              </a:spcBef>
            </a:pPr>
            <a:r>
              <a:rPr sz="600" spc="-6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※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商品にカウンターは含まれておりません。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0">
              <a:lnSpc>
                <a:spcPct val="100000"/>
              </a:lnSpc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23495"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65,700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抜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32" name="object 2">
            <a:extLst>
              <a:ext uri="{FF2B5EF4-FFF2-40B4-BE49-F238E27FC236}">
                <a16:creationId xmlns:a16="http://schemas.microsoft.com/office/drawing/2014/main" id="{5A833C47-A60C-8A47-BB3F-FC91BB34C036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340" name="グループ化 339">
            <a:extLst>
              <a:ext uri="{FF2B5EF4-FFF2-40B4-BE49-F238E27FC236}">
                <a16:creationId xmlns:a16="http://schemas.microsoft.com/office/drawing/2014/main" id="{2A061AF0-02D9-FE71-C20E-D06D6CD9F650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341" name="図 340">
              <a:extLst>
                <a:ext uri="{FF2B5EF4-FFF2-40B4-BE49-F238E27FC236}">
                  <a16:creationId xmlns:a16="http://schemas.microsoft.com/office/drawing/2014/main" id="{BF267517-2579-AAFC-4935-4E2C5130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342" name="object 49">
              <a:extLst>
                <a:ext uri="{FF2B5EF4-FFF2-40B4-BE49-F238E27FC236}">
                  <a16:creationId xmlns:a16="http://schemas.microsoft.com/office/drawing/2014/main" id="{135169F7-EC0A-EF4C-6567-5E7FEBE6053D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52D69CB-108F-02FF-556E-AEFFCE0E9301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D6A1117-9192-974E-A3C0-47DD1F58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0D538DF9-FE85-25C2-9973-E827C9173516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189" name="図 188">
                <a:extLst>
                  <a:ext uri="{FF2B5EF4-FFF2-40B4-BE49-F238E27FC236}">
                    <a16:creationId xmlns:a16="http://schemas.microsoft.com/office/drawing/2014/main" id="{A96415E7-D6D3-18FC-42D5-EA15D0697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190" name="object 49">
                <a:extLst>
                  <a:ext uri="{FF2B5EF4-FFF2-40B4-BE49-F238E27FC236}">
                    <a16:creationId xmlns:a16="http://schemas.microsoft.com/office/drawing/2014/main" id="{3256EB38-178B-727C-A95C-51469E2B50E3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178024A1-CA50-0013-F034-62D8A3249B65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BC585400-5D2E-2B2E-37C1-BCF5D9AFDF8F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46CF3218-3EBE-A55C-F7B8-CFEC947C37DD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1" name="object 21">
              <a:extLst>
                <a:ext uri="{FF2B5EF4-FFF2-40B4-BE49-F238E27FC236}">
                  <a16:creationId xmlns:a16="http://schemas.microsoft.com/office/drawing/2014/main" id="{6ED400F4-756E-9175-A042-F2592CD9E42A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3" name="object 22">
              <a:extLst>
                <a:ext uri="{FF2B5EF4-FFF2-40B4-BE49-F238E27FC236}">
                  <a16:creationId xmlns:a16="http://schemas.microsoft.com/office/drawing/2014/main" id="{2F2EEDE9-4D40-03BE-E196-FAA1ABF09336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6412C432-1001-CD91-AEAA-1FA36D3C4563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6" name="object 24">
              <a:extLst>
                <a:ext uri="{FF2B5EF4-FFF2-40B4-BE49-F238E27FC236}">
                  <a16:creationId xmlns:a16="http://schemas.microsoft.com/office/drawing/2014/main" id="{AA23ABBE-94AA-EF42-B1EE-EA3D28AD52F4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54D8E81B-FC67-D133-BF4B-13587C15AE55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8" name="object 27">
              <a:extLst>
                <a:ext uri="{FF2B5EF4-FFF2-40B4-BE49-F238E27FC236}">
                  <a16:creationId xmlns:a16="http://schemas.microsoft.com/office/drawing/2014/main" id="{518B8FBE-B146-00EB-64B5-B383D4074591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9" name="object 28">
              <a:extLst>
                <a:ext uri="{FF2B5EF4-FFF2-40B4-BE49-F238E27FC236}">
                  <a16:creationId xmlns:a16="http://schemas.microsoft.com/office/drawing/2014/main" id="{1D744A20-AE45-7058-A71E-454B90F0F335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20" name="object 29">
              <a:extLst>
                <a:ext uri="{FF2B5EF4-FFF2-40B4-BE49-F238E27FC236}">
                  <a16:creationId xmlns:a16="http://schemas.microsoft.com/office/drawing/2014/main" id="{2FD1CEEE-B27D-6FCA-BA94-6AE88D0FD850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" name="object 31">
              <a:extLst>
                <a:ext uri="{FF2B5EF4-FFF2-40B4-BE49-F238E27FC236}">
                  <a16:creationId xmlns:a16="http://schemas.microsoft.com/office/drawing/2014/main" id="{0A3FAAD5-92C3-85A4-F59D-310B039B10B5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2" name="object 36">
              <a:extLst>
                <a:ext uri="{FF2B5EF4-FFF2-40B4-BE49-F238E27FC236}">
                  <a16:creationId xmlns:a16="http://schemas.microsoft.com/office/drawing/2014/main" id="{CDD1B345-544A-45FA-6ABA-F72A4C526CBE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23" name="object 37">
              <a:extLst>
                <a:ext uri="{FF2B5EF4-FFF2-40B4-BE49-F238E27FC236}">
                  <a16:creationId xmlns:a16="http://schemas.microsoft.com/office/drawing/2014/main" id="{978344C0-52BF-A047-D4EF-55570BEEFB53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4" name="object 38">
              <a:extLst>
                <a:ext uri="{FF2B5EF4-FFF2-40B4-BE49-F238E27FC236}">
                  <a16:creationId xmlns:a16="http://schemas.microsoft.com/office/drawing/2014/main" id="{0A9883C2-CB98-0A9C-FA9D-2EC8242A948B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187" name="object 39">
                <a:extLst>
                  <a:ext uri="{FF2B5EF4-FFF2-40B4-BE49-F238E27FC236}">
                    <a16:creationId xmlns:a16="http://schemas.microsoft.com/office/drawing/2014/main" id="{3AD18C6B-6980-97DF-F820-7CC45A96BA84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188" name="object 40">
                <a:extLst>
                  <a:ext uri="{FF2B5EF4-FFF2-40B4-BE49-F238E27FC236}">
                    <a16:creationId xmlns:a16="http://schemas.microsoft.com/office/drawing/2014/main" id="{24E295DA-CCAD-4FC7-04AA-78D88665CBC4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41">
              <a:extLst>
                <a:ext uri="{FF2B5EF4-FFF2-40B4-BE49-F238E27FC236}">
                  <a16:creationId xmlns:a16="http://schemas.microsoft.com/office/drawing/2014/main" id="{A29D19F4-1765-D15D-9C69-F0B7E8A4A83B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6" name="object 42">
              <a:extLst>
                <a:ext uri="{FF2B5EF4-FFF2-40B4-BE49-F238E27FC236}">
                  <a16:creationId xmlns:a16="http://schemas.microsoft.com/office/drawing/2014/main" id="{E553C118-5520-9017-E92A-EA0C90C52E68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185" name="object 43">
                <a:extLst>
                  <a:ext uri="{FF2B5EF4-FFF2-40B4-BE49-F238E27FC236}">
                    <a16:creationId xmlns:a16="http://schemas.microsoft.com/office/drawing/2014/main" id="{7E1C5D85-9FD1-CAC5-6EA2-00A111D3407E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186" name="object 44">
                <a:extLst>
                  <a:ext uri="{FF2B5EF4-FFF2-40B4-BE49-F238E27FC236}">
                    <a16:creationId xmlns:a16="http://schemas.microsoft.com/office/drawing/2014/main" id="{339E32C7-497D-22BB-46F0-F8CD2C2A7A1B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45">
              <a:extLst>
                <a:ext uri="{FF2B5EF4-FFF2-40B4-BE49-F238E27FC236}">
                  <a16:creationId xmlns:a16="http://schemas.microsoft.com/office/drawing/2014/main" id="{51AFEC1D-A77F-0401-96AE-49467A0B8250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8" name="object 46">
              <a:extLst>
                <a:ext uri="{FF2B5EF4-FFF2-40B4-BE49-F238E27FC236}">
                  <a16:creationId xmlns:a16="http://schemas.microsoft.com/office/drawing/2014/main" id="{69B08EAE-7C9E-3D35-1836-F98E2B5D9150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183" name="object 47">
                <a:extLst>
                  <a:ext uri="{FF2B5EF4-FFF2-40B4-BE49-F238E27FC236}">
                    <a16:creationId xmlns:a16="http://schemas.microsoft.com/office/drawing/2014/main" id="{0BBE32E1-9FF2-D5E7-09E5-4F269317C271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184" name="object 48">
                <a:extLst>
                  <a:ext uri="{FF2B5EF4-FFF2-40B4-BE49-F238E27FC236}">
                    <a16:creationId xmlns:a16="http://schemas.microsoft.com/office/drawing/2014/main" id="{CF762027-A8F8-8B56-3295-DE4430734C82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9" name="object 49">
              <a:extLst>
                <a:ext uri="{FF2B5EF4-FFF2-40B4-BE49-F238E27FC236}">
                  <a16:creationId xmlns:a16="http://schemas.microsoft.com/office/drawing/2014/main" id="{F0C3EB2D-4A1F-4853-9BB1-B3A043724A64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35C89460-F4F7-1EEC-D312-C839F1851702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31" name="object 51">
              <a:extLst>
                <a:ext uri="{FF2B5EF4-FFF2-40B4-BE49-F238E27FC236}">
                  <a16:creationId xmlns:a16="http://schemas.microsoft.com/office/drawing/2014/main" id="{243EF4B5-46CD-8927-58D1-A623835A1014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2" name="object 53">
              <a:extLst>
                <a:ext uri="{FF2B5EF4-FFF2-40B4-BE49-F238E27FC236}">
                  <a16:creationId xmlns:a16="http://schemas.microsoft.com/office/drawing/2014/main" id="{90C91B14-AE49-50DE-FBCA-311D63ACFCC1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33" name="object 56">
              <a:extLst>
                <a:ext uri="{FF2B5EF4-FFF2-40B4-BE49-F238E27FC236}">
                  <a16:creationId xmlns:a16="http://schemas.microsoft.com/office/drawing/2014/main" id="{FA33A43C-3C4A-7FA3-C9BC-A4E375C5BA2D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7">
              <a:extLst>
                <a:ext uri="{FF2B5EF4-FFF2-40B4-BE49-F238E27FC236}">
                  <a16:creationId xmlns:a16="http://schemas.microsoft.com/office/drawing/2014/main" id="{C71E367A-57B0-1764-E962-D6C4418BAFF4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35" name="object 176">
              <a:extLst>
                <a:ext uri="{FF2B5EF4-FFF2-40B4-BE49-F238E27FC236}">
                  <a16:creationId xmlns:a16="http://schemas.microsoft.com/office/drawing/2014/main" id="{95CA038A-12E9-31A0-6E2A-20269FB9CEF9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6" name="object 177">
              <a:extLst>
                <a:ext uri="{FF2B5EF4-FFF2-40B4-BE49-F238E27FC236}">
                  <a16:creationId xmlns:a16="http://schemas.microsoft.com/office/drawing/2014/main" id="{1AA9AA33-4A63-87C0-82EF-39B72C9EDBD8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7" name="object 178">
              <a:extLst>
                <a:ext uri="{FF2B5EF4-FFF2-40B4-BE49-F238E27FC236}">
                  <a16:creationId xmlns:a16="http://schemas.microsoft.com/office/drawing/2014/main" id="{A9C647E0-362C-0CE0-D162-4D235C599A5B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8" name="object 179">
              <a:extLst>
                <a:ext uri="{FF2B5EF4-FFF2-40B4-BE49-F238E27FC236}">
                  <a16:creationId xmlns:a16="http://schemas.microsoft.com/office/drawing/2014/main" id="{72DE29CE-1CFF-73A4-D803-5E3BE976FB0A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9" name="object 193">
              <a:extLst>
                <a:ext uri="{FF2B5EF4-FFF2-40B4-BE49-F238E27FC236}">
                  <a16:creationId xmlns:a16="http://schemas.microsoft.com/office/drawing/2014/main" id="{30A41772-2F49-2793-5078-4F5B3619FE11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40" name="object 194">
              <a:extLst>
                <a:ext uri="{FF2B5EF4-FFF2-40B4-BE49-F238E27FC236}">
                  <a16:creationId xmlns:a16="http://schemas.microsoft.com/office/drawing/2014/main" id="{B2ED1E66-6FA5-2D66-121E-35C1AF06FBE8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181" name="object 195">
                <a:extLst>
                  <a:ext uri="{FF2B5EF4-FFF2-40B4-BE49-F238E27FC236}">
                    <a16:creationId xmlns:a16="http://schemas.microsoft.com/office/drawing/2014/main" id="{6BF6132E-4420-62B1-DC94-AE2817B71D0D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182" name="object 196">
                <a:extLst>
                  <a:ext uri="{FF2B5EF4-FFF2-40B4-BE49-F238E27FC236}">
                    <a16:creationId xmlns:a16="http://schemas.microsoft.com/office/drawing/2014/main" id="{31ADA978-149F-33D6-B10E-0A0C04F0BDC2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1" name="object 201">
              <a:extLst>
                <a:ext uri="{FF2B5EF4-FFF2-40B4-BE49-F238E27FC236}">
                  <a16:creationId xmlns:a16="http://schemas.microsoft.com/office/drawing/2014/main" id="{AF0E1DA2-EF55-4166-D3BA-DD799BAA9000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42" name="object 202">
              <a:extLst>
                <a:ext uri="{FF2B5EF4-FFF2-40B4-BE49-F238E27FC236}">
                  <a16:creationId xmlns:a16="http://schemas.microsoft.com/office/drawing/2014/main" id="{2511E8C5-A298-9D3B-15D9-55B54B1F6BC2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43" name="bg object 24">
              <a:extLst>
                <a:ext uri="{FF2B5EF4-FFF2-40B4-BE49-F238E27FC236}">
                  <a16:creationId xmlns:a16="http://schemas.microsoft.com/office/drawing/2014/main" id="{AB042BA1-5630-EDCC-90A4-011DA259006B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75">
              <a:extLst>
                <a:ext uri="{FF2B5EF4-FFF2-40B4-BE49-F238E27FC236}">
                  <a16:creationId xmlns:a16="http://schemas.microsoft.com/office/drawing/2014/main" id="{3F7B1A02-8B9E-3A20-E7B7-4E0F4B89D255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45" name="object 53">
              <a:extLst>
                <a:ext uri="{FF2B5EF4-FFF2-40B4-BE49-F238E27FC236}">
                  <a16:creationId xmlns:a16="http://schemas.microsoft.com/office/drawing/2014/main" id="{3779BD77-9FC6-DB13-FEEE-2433713A2C04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46" name="object 25">
              <a:extLst>
                <a:ext uri="{FF2B5EF4-FFF2-40B4-BE49-F238E27FC236}">
                  <a16:creationId xmlns:a16="http://schemas.microsoft.com/office/drawing/2014/main" id="{95AF549C-7C42-331E-58E2-C0576B9195A5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A0431939-4CCF-A633-7878-EFE94AE10EEE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179" name="object 33">
                <a:extLst>
                  <a:ext uri="{FF2B5EF4-FFF2-40B4-BE49-F238E27FC236}">
                    <a16:creationId xmlns:a16="http://schemas.microsoft.com/office/drawing/2014/main" id="{E7E9FF8B-0619-7E8B-864D-4A3414EEBDB2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180" name="object 25">
                <a:extLst>
                  <a:ext uri="{FF2B5EF4-FFF2-40B4-BE49-F238E27FC236}">
                    <a16:creationId xmlns:a16="http://schemas.microsoft.com/office/drawing/2014/main" id="{3CDE141C-5BD5-EFBD-AA89-6465449B5D25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48" name="object 57">
              <a:extLst>
                <a:ext uri="{FF2B5EF4-FFF2-40B4-BE49-F238E27FC236}">
                  <a16:creationId xmlns:a16="http://schemas.microsoft.com/office/drawing/2014/main" id="{61E1E71D-A6F4-D579-1E8F-E7E2F8EEDF1B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49" name="object 57">
              <a:extLst>
                <a:ext uri="{FF2B5EF4-FFF2-40B4-BE49-F238E27FC236}">
                  <a16:creationId xmlns:a16="http://schemas.microsoft.com/office/drawing/2014/main" id="{8B2B9AD3-7E5C-D743-1CCA-9510EC80EE53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50" name="object 176">
              <a:extLst>
                <a:ext uri="{FF2B5EF4-FFF2-40B4-BE49-F238E27FC236}">
                  <a16:creationId xmlns:a16="http://schemas.microsoft.com/office/drawing/2014/main" id="{8BAECD1C-A81F-6077-74B1-D94B00DEFF1A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51" name="object 6">
              <a:extLst>
                <a:ext uri="{FF2B5EF4-FFF2-40B4-BE49-F238E27FC236}">
                  <a16:creationId xmlns:a16="http://schemas.microsoft.com/office/drawing/2014/main" id="{6D8CBA7A-E1FB-1349-96AA-6EAD9DF3FCFE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2" name="object 7">
              <a:extLst>
                <a:ext uri="{FF2B5EF4-FFF2-40B4-BE49-F238E27FC236}">
                  <a16:creationId xmlns:a16="http://schemas.microsoft.com/office/drawing/2014/main" id="{23BB4DDD-E501-FB8D-303F-8F3C738DA30E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8">
              <a:extLst>
                <a:ext uri="{FF2B5EF4-FFF2-40B4-BE49-F238E27FC236}">
                  <a16:creationId xmlns:a16="http://schemas.microsoft.com/office/drawing/2014/main" id="{FDED2486-E7D9-CE61-4165-3E774D2B50C9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4" name="object 190">
              <a:extLst>
                <a:ext uri="{FF2B5EF4-FFF2-40B4-BE49-F238E27FC236}">
                  <a16:creationId xmlns:a16="http://schemas.microsoft.com/office/drawing/2014/main" id="{22A93F64-9BFA-87CE-8A76-EF2C1882FB7E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5" name="object 191">
              <a:extLst>
                <a:ext uri="{FF2B5EF4-FFF2-40B4-BE49-F238E27FC236}">
                  <a16:creationId xmlns:a16="http://schemas.microsoft.com/office/drawing/2014/main" id="{D0CC4046-7BDD-9018-AB51-8BC0CF49888E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56" name="object 192">
              <a:extLst>
                <a:ext uri="{FF2B5EF4-FFF2-40B4-BE49-F238E27FC236}">
                  <a16:creationId xmlns:a16="http://schemas.microsoft.com/office/drawing/2014/main" id="{FEA8E1D8-0B31-3848-7FC3-C6C192A0606A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7" name="object 210">
              <a:extLst>
                <a:ext uri="{FF2B5EF4-FFF2-40B4-BE49-F238E27FC236}">
                  <a16:creationId xmlns:a16="http://schemas.microsoft.com/office/drawing/2014/main" id="{D11BE82D-8BA3-9D5A-9FD2-E7B6540308DF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8" name="object 211">
              <a:extLst>
                <a:ext uri="{FF2B5EF4-FFF2-40B4-BE49-F238E27FC236}">
                  <a16:creationId xmlns:a16="http://schemas.microsoft.com/office/drawing/2014/main" id="{A961E0AB-9916-417A-8E29-74585F74A7ED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7">
              <a:extLst>
                <a:ext uri="{FF2B5EF4-FFF2-40B4-BE49-F238E27FC236}">
                  <a16:creationId xmlns:a16="http://schemas.microsoft.com/office/drawing/2014/main" id="{7AEE9F40-B809-3CD6-263D-D030E17749EA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76">
              <a:extLst>
                <a:ext uri="{FF2B5EF4-FFF2-40B4-BE49-F238E27FC236}">
                  <a16:creationId xmlns:a16="http://schemas.microsoft.com/office/drawing/2014/main" id="{62CD6D4B-5B60-BC95-5784-47DC6559C96D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61" name="object 10">
              <a:extLst>
                <a:ext uri="{FF2B5EF4-FFF2-40B4-BE49-F238E27FC236}">
                  <a16:creationId xmlns:a16="http://schemas.microsoft.com/office/drawing/2014/main" id="{F2B925E3-B284-6150-AD90-D84974561429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11">
              <a:extLst>
                <a:ext uri="{FF2B5EF4-FFF2-40B4-BE49-F238E27FC236}">
                  <a16:creationId xmlns:a16="http://schemas.microsoft.com/office/drawing/2014/main" id="{1EAC6D3B-9F4E-8C38-DED9-8E3F5CFCA722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63" name="object 181">
              <a:extLst>
                <a:ext uri="{FF2B5EF4-FFF2-40B4-BE49-F238E27FC236}">
                  <a16:creationId xmlns:a16="http://schemas.microsoft.com/office/drawing/2014/main" id="{633B6DAA-854F-932C-A1B6-0A63D4CB18E1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3" name="object 182">
              <a:extLst>
                <a:ext uri="{FF2B5EF4-FFF2-40B4-BE49-F238E27FC236}">
                  <a16:creationId xmlns:a16="http://schemas.microsoft.com/office/drawing/2014/main" id="{8C00B797-3512-C5B7-3444-7A21E3CA2EEA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484" name="object 184">
              <a:extLst>
                <a:ext uri="{FF2B5EF4-FFF2-40B4-BE49-F238E27FC236}">
                  <a16:creationId xmlns:a16="http://schemas.microsoft.com/office/drawing/2014/main" id="{60269A2C-61AC-FA95-6F03-19B7EF51CA1A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5" name="object 185">
              <a:extLst>
                <a:ext uri="{FF2B5EF4-FFF2-40B4-BE49-F238E27FC236}">
                  <a16:creationId xmlns:a16="http://schemas.microsoft.com/office/drawing/2014/main" id="{1B7C9DA5-63D6-7440-A162-69D54C612CE1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486" name="object 187">
              <a:extLst>
                <a:ext uri="{FF2B5EF4-FFF2-40B4-BE49-F238E27FC236}">
                  <a16:creationId xmlns:a16="http://schemas.microsoft.com/office/drawing/2014/main" id="{031ACB58-C05B-EBA7-FCEB-40DAC855E445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487" name="object 188">
              <a:extLst>
                <a:ext uri="{FF2B5EF4-FFF2-40B4-BE49-F238E27FC236}">
                  <a16:creationId xmlns:a16="http://schemas.microsoft.com/office/drawing/2014/main" id="{29BA832C-A233-9DF3-0E2C-BF8F051CA39C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bg object 24">
              <a:extLst>
                <a:ext uri="{FF2B5EF4-FFF2-40B4-BE49-F238E27FC236}">
                  <a16:creationId xmlns:a16="http://schemas.microsoft.com/office/drawing/2014/main" id="{A3A19702-494B-FC99-83E9-30696517E0BE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2">
              <a:extLst>
                <a:ext uri="{FF2B5EF4-FFF2-40B4-BE49-F238E27FC236}">
                  <a16:creationId xmlns:a16="http://schemas.microsoft.com/office/drawing/2014/main" id="{C8661128-8FAE-5878-59F4-B5DBC36523DC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490" name="object 175">
              <a:extLst>
                <a:ext uri="{FF2B5EF4-FFF2-40B4-BE49-F238E27FC236}">
                  <a16:creationId xmlns:a16="http://schemas.microsoft.com/office/drawing/2014/main" id="{DF8D0E43-4810-B8D3-D650-AB9C610EF3CF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491" name="object 175">
              <a:extLst>
                <a:ext uri="{FF2B5EF4-FFF2-40B4-BE49-F238E27FC236}">
                  <a16:creationId xmlns:a16="http://schemas.microsoft.com/office/drawing/2014/main" id="{305BCF2B-3306-C4F0-E9FC-2E8F1518464F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492" name="object 175">
              <a:extLst>
                <a:ext uri="{FF2B5EF4-FFF2-40B4-BE49-F238E27FC236}">
                  <a16:creationId xmlns:a16="http://schemas.microsoft.com/office/drawing/2014/main" id="{9BEF6AAA-2BED-A8DB-3436-2D9AD00C9805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3" name="object 175">
              <a:extLst>
                <a:ext uri="{FF2B5EF4-FFF2-40B4-BE49-F238E27FC236}">
                  <a16:creationId xmlns:a16="http://schemas.microsoft.com/office/drawing/2014/main" id="{AA874DF0-BC45-37CC-1A3E-7542D473853A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4" name="object 179">
              <a:extLst>
                <a:ext uri="{FF2B5EF4-FFF2-40B4-BE49-F238E27FC236}">
                  <a16:creationId xmlns:a16="http://schemas.microsoft.com/office/drawing/2014/main" id="{D0053663-F738-C963-4F4A-B666382982BA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495" name="object 176">
              <a:extLst>
                <a:ext uri="{FF2B5EF4-FFF2-40B4-BE49-F238E27FC236}">
                  <a16:creationId xmlns:a16="http://schemas.microsoft.com/office/drawing/2014/main" id="{D13DD0BD-361B-21BE-08E8-79945F4EC3B5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6" name="object 176">
              <a:extLst>
                <a:ext uri="{FF2B5EF4-FFF2-40B4-BE49-F238E27FC236}">
                  <a16:creationId xmlns:a16="http://schemas.microsoft.com/office/drawing/2014/main" id="{CFE0B376-2EDF-E74E-C3DB-2B1F88991368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7" name="object 176">
              <a:extLst>
                <a:ext uri="{FF2B5EF4-FFF2-40B4-BE49-F238E27FC236}">
                  <a16:creationId xmlns:a16="http://schemas.microsoft.com/office/drawing/2014/main" id="{E2621253-CF83-B79E-B124-DDD2A221AF17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8" name="object 176">
              <a:extLst>
                <a:ext uri="{FF2B5EF4-FFF2-40B4-BE49-F238E27FC236}">
                  <a16:creationId xmlns:a16="http://schemas.microsoft.com/office/drawing/2014/main" id="{25D72200-44A3-1FDC-081C-D1DD8316074A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9" name="object 2">
              <a:extLst>
                <a:ext uri="{FF2B5EF4-FFF2-40B4-BE49-F238E27FC236}">
                  <a16:creationId xmlns:a16="http://schemas.microsoft.com/office/drawing/2014/main" id="{3FCB804C-C12F-D39D-0726-467265EC65B0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00" name="object 2">
              <a:extLst>
                <a:ext uri="{FF2B5EF4-FFF2-40B4-BE49-F238E27FC236}">
                  <a16:creationId xmlns:a16="http://schemas.microsoft.com/office/drawing/2014/main" id="{E0D73F3C-F907-B47D-5B88-4D514ACDE973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501" name="object 2">
              <a:extLst>
                <a:ext uri="{FF2B5EF4-FFF2-40B4-BE49-F238E27FC236}">
                  <a16:creationId xmlns:a16="http://schemas.microsoft.com/office/drawing/2014/main" id="{C5D025FE-FA9C-DC2A-1326-6D82ACD2ECDE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02" name="object 2">
              <a:extLst>
                <a:ext uri="{FF2B5EF4-FFF2-40B4-BE49-F238E27FC236}">
                  <a16:creationId xmlns:a16="http://schemas.microsoft.com/office/drawing/2014/main" id="{269A9B78-51AC-6A69-B1D2-71DCB840F7D4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03" name="object 175">
              <a:extLst>
                <a:ext uri="{FF2B5EF4-FFF2-40B4-BE49-F238E27FC236}">
                  <a16:creationId xmlns:a16="http://schemas.microsoft.com/office/drawing/2014/main" id="{B3F121C9-482F-B836-A5FE-8D578AF6C8BF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504" name="object 175">
              <a:extLst>
                <a:ext uri="{FF2B5EF4-FFF2-40B4-BE49-F238E27FC236}">
                  <a16:creationId xmlns:a16="http://schemas.microsoft.com/office/drawing/2014/main" id="{26263A9B-BA7D-0ED7-4C9C-FB75A30D2B7B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505" name="object 173">
              <a:extLst>
                <a:ext uri="{FF2B5EF4-FFF2-40B4-BE49-F238E27FC236}">
                  <a16:creationId xmlns:a16="http://schemas.microsoft.com/office/drawing/2014/main" id="{03636C4A-F6B3-0877-30C9-F4A4D4299EEA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507" name="グループ化 506">
              <a:extLst>
                <a:ext uri="{FF2B5EF4-FFF2-40B4-BE49-F238E27FC236}">
                  <a16:creationId xmlns:a16="http://schemas.microsoft.com/office/drawing/2014/main" id="{E189B183-C64D-60F1-1515-EC088682E9AF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177" name="object 25">
                <a:extLst>
                  <a:ext uri="{FF2B5EF4-FFF2-40B4-BE49-F238E27FC236}">
                    <a16:creationId xmlns:a16="http://schemas.microsoft.com/office/drawing/2014/main" id="{A30910DB-F907-D493-13B7-3C0539E23244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178" name="object 34">
                <a:extLst>
                  <a:ext uri="{FF2B5EF4-FFF2-40B4-BE49-F238E27FC236}">
                    <a16:creationId xmlns:a16="http://schemas.microsoft.com/office/drawing/2014/main" id="{50639DF5-094F-077D-A6CA-6138E734DB9E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508" name="object 30">
              <a:extLst>
                <a:ext uri="{FF2B5EF4-FFF2-40B4-BE49-F238E27FC236}">
                  <a16:creationId xmlns:a16="http://schemas.microsoft.com/office/drawing/2014/main" id="{3CCB3A67-E64B-742C-CDB2-227030BD50B5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509" name="object 177">
              <a:extLst>
                <a:ext uri="{FF2B5EF4-FFF2-40B4-BE49-F238E27FC236}">
                  <a16:creationId xmlns:a16="http://schemas.microsoft.com/office/drawing/2014/main" id="{7DCBB43B-10E8-4C72-00FE-A0E7829B7F7B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510" name="object 175">
              <a:extLst>
                <a:ext uri="{FF2B5EF4-FFF2-40B4-BE49-F238E27FC236}">
                  <a16:creationId xmlns:a16="http://schemas.microsoft.com/office/drawing/2014/main" id="{659B213D-FB1F-CEDF-0A86-A2FDBB9D6B00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511" name="object 173">
              <a:extLst>
                <a:ext uri="{FF2B5EF4-FFF2-40B4-BE49-F238E27FC236}">
                  <a16:creationId xmlns:a16="http://schemas.microsoft.com/office/drawing/2014/main" id="{2962F7F3-07D4-E4B6-5F50-5C780EE03FDF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28" name="object 173">
              <a:extLst>
                <a:ext uri="{FF2B5EF4-FFF2-40B4-BE49-F238E27FC236}">
                  <a16:creationId xmlns:a16="http://schemas.microsoft.com/office/drawing/2014/main" id="{EC809EDC-1E3F-1DDA-C9E7-F079D096CA29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29" name="object 175">
              <a:extLst>
                <a:ext uri="{FF2B5EF4-FFF2-40B4-BE49-F238E27FC236}">
                  <a16:creationId xmlns:a16="http://schemas.microsoft.com/office/drawing/2014/main" id="{898E7DC5-DB3A-50CF-53A9-D577D5CC7975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30" name="object 52">
              <a:extLst>
                <a:ext uri="{FF2B5EF4-FFF2-40B4-BE49-F238E27FC236}">
                  <a16:creationId xmlns:a16="http://schemas.microsoft.com/office/drawing/2014/main" id="{CE328DDC-2474-D157-FC49-D8BAA6ED7077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59">
              <a:extLst>
                <a:ext uri="{FF2B5EF4-FFF2-40B4-BE49-F238E27FC236}">
                  <a16:creationId xmlns:a16="http://schemas.microsoft.com/office/drawing/2014/main" id="{593E7DAA-08DE-5A84-72F8-411B3ACC1153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59">
              <a:extLst>
                <a:ext uri="{FF2B5EF4-FFF2-40B4-BE49-F238E27FC236}">
                  <a16:creationId xmlns:a16="http://schemas.microsoft.com/office/drawing/2014/main" id="{57F44F4B-2928-3DFF-E0C8-B216249A6CB7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CFD02F97-9078-102A-0C85-70FE219B82F1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175" name="object 204">
                <a:extLst>
                  <a:ext uri="{FF2B5EF4-FFF2-40B4-BE49-F238E27FC236}">
                    <a16:creationId xmlns:a16="http://schemas.microsoft.com/office/drawing/2014/main" id="{3D1F9161-8641-3126-6BA2-A43C371FF472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176" name="object 205">
                <a:extLst>
                  <a:ext uri="{FF2B5EF4-FFF2-40B4-BE49-F238E27FC236}">
                    <a16:creationId xmlns:a16="http://schemas.microsoft.com/office/drawing/2014/main" id="{24A4E6AF-3EA5-7C0F-ED2C-77EED6C7F16E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235171B0-0741-8899-59C7-87DD08550F85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173" name="object 206">
                <a:extLst>
                  <a:ext uri="{FF2B5EF4-FFF2-40B4-BE49-F238E27FC236}">
                    <a16:creationId xmlns:a16="http://schemas.microsoft.com/office/drawing/2014/main" id="{AC5036B3-1711-B600-98DE-BFCA1091E185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174" name="object 207">
                <a:extLst>
                  <a:ext uri="{FF2B5EF4-FFF2-40B4-BE49-F238E27FC236}">
                    <a16:creationId xmlns:a16="http://schemas.microsoft.com/office/drawing/2014/main" id="{ADF07F17-19FB-E42B-814B-320BE95E1045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140" name="グループ化 139">
              <a:extLst>
                <a:ext uri="{FF2B5EF4-FFF2-40B4-BE49-F238E27FC236}">
                  <a16:creationId xmlns:a16="http://schemas.microsoft.com/office/drawing/2014/main" id="{C3AFF008-0956-8C31-6BAD-4A80BD608127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171" name="object 208">
                <a:extLst>
                  <a:ext uri="{FF2B5EF4-FFF2-40B4-BE49-F238E27FC236}">
                    <a16:creationId xmlns:a16="http://schemas.microsoft.com/office/drawing/2014/main" id="{DD7306C8-39CF-90D0-BB93-04ACABAC1703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172" name="object 209">
                <a:extLst>
                  <a:ext uri="{FF2B5EF4-FFF2-40B4-BE49-F238E27FC236}">
                    <a16:creationId xmlns:a16="http://schemas.microsoft.com/office/drawing/2014/main" id="{1EF7B0D8-36AF-F172-9024-FBBCFAB72960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141" name="object 190">
              <a:extLst>
                <a:ext uri="{FF2B5EF4-FFF2-40B4-BE49-F238E27FC236}">
                  <a16:creationId xmlns:a16="http://schemas.microsoft.com/office/drawing/2014/main" id="{6095D72C-8F97-BF4F-81D1-F6DAA8736A42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42" name="object 190">
              <a:extLst>
                <a:ext uri="{FF2B5EF4-FFF2-40B4-BE49-F238E27FC236}">
                  <a16:creationId xmlns:a16="http://schemas.microsoft.com/office/drawing/2014/main" id="{25B83BCD-BDBD-88E6-4679-F6368392211E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43" name="object 190">
              <a:extLst>
                <a:ext uri="{FF2B5EF4-FFF2-40B4-BE49-F238E27FC236}">
                  <a16:creationId xmlns:a16="http://schemas.microsoft.com/office/drawing/2014/main" id="{37249715-F97F-7E9B-15EA-10247511B890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44" name="object 175">
              <a:extLst>
                <a:ext uri="{FF2B5EF4-FFF2-40B4-BE49-F238E27FC236}">
                  <a16:creationId xmlns:a16="http://schemas.microsoft.com/office/drawing/2014/main" id="{A9E72316-8996-9CD6-78E7-19B0624C5D5D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145" name="図 144">
              <a:extLst>
                <a:ext uri="{FF2B5EF4-FFF2-40B4-BE49-F238E27FC236}">
                  <a16:creationId xmlns:a16="http://schemas.microsoft.com/office/drawing/2014/main" id="{3C592528-EA42-6357-EFC2-75FA2440C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146" name="object 27">
              <a:extLst>
                <a:ext uri="{FF2B5EF4-FFF2-40B4-BE49-F238E27FC236}">
                  <a16:creationId xmlns:a16="http://schemas.microsoft.com/office/drawing/2014/main" id="{E395C833-6673-328A-CBA0-580F1A2EB53B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147" name="object 29">
              <a:extLst>
                <a:ext uri="{FF2B5EF4-FFF2-40B4-BE49-F238E27FC236}">
                  <a16:creationId xmlns:a16="http://schemas.microsoft.com/office/drawing/2014/main" id="{3B6D46D4-830A-B905-6FB0-CA8094764715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148" name="object 30">
              <a:extLst>
                <a:ext uri="{FF2B5EF4-FFF2-40B4-BE49-F238E27FC236}">
                  <a16:creationId xmlns:a16="http://schemas.microsoft.com/office/drawing/2014/main" id="{1DD3E407-4864-4D4E-BF6B-2FE029CE000D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149" name="object 178">
              <a:extLst>
                <a:ext uri="{FF2B5EF4-FFF2-40B4-BE49-F238E27FC236}">
                  <a16:creationId xmlns:a16="http://schemas.microsoft.com/office/drawing/2014/main" id="{41552752-B55E-3029-4150-790A5F01D43B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150" name="object 201">
              <a:extLst>
                <a:ext uri="{FF2B5EF4-FFF2-40B4-BE49-F238E27FC236}">
                  <a16:creationId xmlns:a16="http://schemas.microsoft.com/office/drawing/2014/main" id="{5EF4935B-A9E3-1E29-306E-0F7F9EF0DAD6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151" name="object 202">
              <a:extLst>
                <a:ext uri="{FF2B5EF4-FFF2-40B4-BE49-F238E27FC236}">
                  <a16:creationId xmlns:a16="http://schemas.microsoft.com/office/drawing/2014/main" id="{20B55452-E577-3702-94B5-8A5647A63CE7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152" name="object 28">
              <a:extLst>
                <a:ext uri="{FF2B5EF4-FFF2-40B4-BE49-F238E27FC236}">
                  <a16:creationId xmlns:a16="http://schemas.microsoft.com/office/drawing/2014/main" id="{BD6C5197-D4F7-CCAE-B04F-B12A80F36C73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153" name="object 179">
              <a:extLst>
                <a:ext uri="{FF2B5EF4-FFF2-40B4-BE49-F238E27FC236}">
                  <a16:creationId xmlns:a16="http://schemas.microsoft.com/office/drawing/2014/main" id="{729D6A6E-D868-492B-2166-778361874941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4" name="object 177">
              <a:extLst>
                <a:ext uri="{FF2B5EF4-FFF2-40B4-BE49-F238E27FC236}">
                  <a16:creationId xmlns:a16="http://schemas.microsoft.com/office/drawing/2014/main" id="{8B16E693-F751-B4FD-EB57-67D018E68EF6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155" name="object 175">
              <a:extLst>
                <a:ext uri="{FF2B5EF4-FFF2-40B4-BE49-F238E27FC236}">
                  <a16:creationId xmlns:a16="http://schemas.microsoft.com/office/drawing/2014/main" id="{B2806B26-4061-3737-8167-607B5D82AF88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156" name="図 155">
              <a:extLst>
                <a:ext uri="{FF2B5EF4-FFF2-40B4-BE49-F238E27FC236}">
                  <a16:creationId xmlns:a16="http://schemas.microsoft.com/office/drawing/2014/main" id="{5130776D-C233-5ABC-10C4-826512BC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157" name="図 156">
              <a:extLst>
                <a:ext uri="{FF2B5EF4-FFF2-40B4-BE49-F238E27FC236}">
                  <a16:creationId xmlns:a16="http://schemas.microsoft.com/office/drawing/2014/main" id="{0E6CD2D2-9721-A33D-250C-4DEEBB18A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158" name="図 157">
              <a:extLst>
                <a:ext uri="{FF2B5EF4-FFF2-40B4-BE49-F238E27FC236}">
                  <a16:creationId xmlns:a16="http://schemas.microsoft.com/office/drawing/2014/main" id="{58F86DD5-73AF-99BD-C760-AE410D79E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159" name="図 158">
              <a:extLst>
                <a:ext uri="{FF2B5EF4-FFF2-40B4-BE49-F238E27FC236}">
                  <a16:creationId xmlns:a16="http://schemas.microsoft.com/office/drawing/2014/main" id="{5E927D0F-2EC6-8CA4-8C5B-68316EF67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160" name="object 175">
              <a:extLst>
                <a:ext uri="{FF2B5EF4-FFF2-40B4-BE49-F238E27FC236}">
                  <a16:creationId xmlns:a16="http://schemas.microsoft.com/office/drawing/2014/main" id="{A20DE80A-F36D-987B-FD0B-F4A377BFEB4A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61" name="object 175">
              <a:extLst>
                <a:ext uri="{FF2B5EF4-FFF2-40B4-BE49-F238E27FC236}">
                  <a16:creationId xmlns:a16="http://schemas.microsoft.com/office/drawing/2014/main" id="{6C0B7999-D9B7-DBEC-F592-5415CA02F999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62" name="object 175">
              <a:extLst>
                <a:ext uri="{FF2B5EF4-FFF2-40B4-BE49-F238E27FC236}">
                  <a16:creationId xmlns:a16="http://schemas.microsoft.com/office/drawing/2014/main" id="{58E3F2D0-6789-6468-4133-58D48FF2FDDB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163" name="object 194">
              <a:extLst>
                <a:ext uri="{FF2B5EF4-FFF2-40B4-BE49-F238E27FC236}">
                  <a16:creationId xmlns:a16="http://schemas.microsoft.com/office/drawing/2014/main" id="{85807380-1DB0-ACC9-C9C2-8FB308D5F669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169" name="object 195">
                <a:extLst>
                  <a:ext uri="{FF2B5EF4-FFF2-40B4-BE49-F238E27FC236}">
                    <a16:creationId xmlns:a16="http://schemas.microsoft.com/office/drawing/2014/main" id="{2DA68D4F-43FB-C2F2-A28C-C3FF4FD942D9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170" name="object 196">
                <a:extLst>
                  <a:ext uri="{FF2B5EF4-FFF2-40B4-BE49-F238E27FC236}">
                    <a16:creationId xmlns:a16="http://schemas.microsoft.com/office/drawing/2014/main" id="{B01F2D52-03D1-27D2-5EAA-B73EFA06104E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4" name="object 193">
              <a:extLst>
                <a:ext uri="{FF2B5EF4-FFF2-40B4-BE49-F238E27FC236}">
                  <a16:creationId xmlns:a16="http://schemas.microsoft.com/office/drawing/2014/main" id="{EB505257-7B81-3F8C-C27D-711CB3058A71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65" name="object 175">
              <a:extLst>
                <a:ext uri="{FF2B5EF4-FFF2-40B4-BE49-F238E27FC236}">
                  <a16:creationId xmlns:a16="http://schemas.microsoft.com/office/drawing/2014/main" id="{0E56186C-12C9-781C-B776-F85BE44CAE6D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66" name="object 175">
              <a:extLst>
                <a:ext uri="{FF2B5EF4-FFF2-40B4-BE49-F238E27FC236}">
                  <a16:creationId xmlns:a16="http://schemas.microsoft.com/office/drawing/2014/main" id="{C5FF658D-B19E-4E00-B634-F3CFB9F2B795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67" name="object 29">
              <a:extLst>
                <a:ext uri="{FF2B5EF4-FFF2-40B4-BE49-F238E27FC236}">
                  <a16:creationId xmlns:a16="http://schemas.microsoft.com/office/drawing/2014/main" id="{497DA8D1-7CA8-6EF7-B9F1-0AB391421B3D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68" name="object 29">
              <a:extLst>
                <a:ext uri="{FF2B5EF4-FFF2-40B4-BE49-F238E27FC236}">
                  <a16:creationId xmlns:a16="http://schemas.microsoft.com/office/drawing/2014/main" id="{BB6E0A81-FE48-D487-65F9-97AF06B79589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191" name="object 173">
            <a:extLst>
              <a:ext uri="{FF2B5EF4-FFF2-40B4-BE49-F238E27FC236}">
                <a16:creationId xmlns:a16="http://schemas.microsoft.com/office/drawing/2014/main" id="{D1FEF67A-5937-53CA-E3AB-8B236DC0F897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449" name="図 448">
            <a:extLst>
              <a:ext uri="{FF2B5EF4-FFF2-40B4-BE49-F238E27FC236}">
                <a16:creationId xmlns:a16="http://schemas.microsoft.com/office/drawing/2014/main" id="{95B8F6E0-E704-37CE-6852-8E7BA97092B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491053" y="5571208"/>
            <a:ext cx="381539" cy="37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6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0EA23-4D8E-5C50-9F09-726157EC2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8B9D3FC4-A81B-EE41-8AFA-F94CE091A670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CB8FECB-3539-4F33-C275-7B79637A3FED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0FFB756-C14A-3F3B-D5AE-DF0C8692B233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09BDDDC4-C392-2263-55A2-BB0BAB60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ADDE3DA7-D201-D954-DAD4-6F608F47E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 dirty="0"/>
              <a:t>ちょい掛けができるハンギングバー付天袋収納。</a:t>
            </a:r>
          </a:p>
          <a:p>
            <a:r>
              <a:rPr lang="ja-JP" altLang="en-US" sz="1100" dirty="0"/>
              <a:t>カウンターを組み合わせた家事効率のよいプラン。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B8F5AAC1-DE45-A17B-0CBD-FCB62541937C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［家事室］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2FAB18E-356C-4B47-9DBD-533E137093E9}"/>
              </a:ext>
            </a:extLst>
          </p:cNvPr>
          <p:cNvSpPr txBox="1"/>
          <p:nvPr/>
        </p:nvSpPr>
        <p:spPr>
          <a:xfrm>
            <a:off x="231576" y="5008612"/>
            <a:ext cx="2023110" cy="1402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2025"/>
              </a:lnSpc>
            </a:pPr>
            <a:r>
              <a:rPr sz="17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TA06</a:t>
            </a:r>
            <a:r>
              <a:rPr sz="1700" spc="-1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sz="600" spc="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幅1600 × 高さ641 × 奥行400mm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555"/>
              </a:spcBef>
              <a:buChar char="■"/>
              <a:tabLst>
                <a:tab pos="148590" algn="l"/>
              </a:tabLst>
            </a:pPr>
            <a:r>
              <a:rPr sz="600" spc="-6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扉：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フラット扉 メープル柄（JY）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lang="ja-JP" altLang="en-US" sz="600" spc="-4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：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メープル柄（JY）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0">
              <a:lnSpc>
                <a:spcPct val="100000"/>
              </a:lnSpc>
              <a:spcBef>
                <a:spcPts val="280"/>
              </a:spcBef>
            </a:pPr>
            <a:r>
              <a:rPr sz="600" spc="-4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※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ハンギングバー付きです。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0">
              <a:lnSpc>
                <a:spcPct val="100000"/>
              </a:lnSpc>
              <a:spcBef>
                <a:spcPts val="350"/>
              </a:spcBef>
            </a:pPr>
            <a:r>
              <a:rPr sz="600" spc="-6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※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商品にカウンターは含まれておりません</a:t>
            </a:r>
            <a:r>
              <a:rPr sz="600" spc="-6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。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0">
              <a:lnSpc>
                <a:spcPct val="100000"/>
              </a:lnSpc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23495"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109,400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259" name="bg object 24">
            <a:extLst>
              <a:ext uri="{FF2B5EF4-FFF2-40B4-BE49-F238E27FC236}">
                <a16:creationId xmlns:a16="http://schemas.microsoft.com/office/drawing/2014/main" id="{9C7CA005-566D-F200-0229-00E019C3B6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5" y="692035"/>
            <a:ext cx="3196920" cy="3446614"/>
          </a:xfrm>
          <a:prstGeom prst="rect">
            <a:avLst/>
          </a:prstGeom>
        </p:spPr>
      </p:pic>
      <p:sp>
        <p:nvSpPr>
          <p:cNvPr id="133" name="object 2">
            <a:extLst>
              <a:ext uri="{FF2B5EF4-FFF2-40B4-BE49-F238E27FC236}">
                <a16:creationId xmlns:a16="http://schemas.microsoft.com/office/drawing/2014/main" id="{808D752E-A2A5-3644-A001-B6C744887BFF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340" name="グループ化 339">
            <a:extLst>
              <a:ext uri="{FF2B5EF4-FFF2-40B4-BE49-F238E27FC236}">
                <a16:creationId xmlns:a16="http://schemas.microsoft.com/office/drawing/2014/main" id="{A3AB531D-6D42-1014-E072-324495C61A1C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341" name="図 340">
              <a:extLst>
                <a:ext uri="{FF2B5EF4-FFF2-40B4-BE49-F238E27FC236}">
                  <a16:creationId xmlns:a16="http://schemas.microsoft.com/office/drawing/2014/main" id="{CCC646FA-A5F7-3FAD-83EC-5E42D77D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342" name="object 49">
              <a:extLst>
                <a:ext uri="{FF2B5EF4-FFF2-40B4-BE49-F238E27FC236}">
                  <a16:creationId xmlns:a16="http://schemas.microsoft.com/office/drawing/2014/main" id="{FE3A0D37-16BF-BC8B-E115-36BC1D4332AB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D8C5DC8-8188-9A17-842F-003B8EDA2A98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47F774C-11FD-B29F-4A6D-80072BAFF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DD4F620A-7D52-757B-4435-C3325D31F786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367" name="図 366">
                <a:extLst>
                  <a:ext uri="{FF2B5EF4-FFF2-40B4-BE49-F238E27FC236}">
                    <a16:creationId xmlns:a16="http://schemas.microsoft.com/office/drawing/2014/main" id="{B88841D6-18F8-B3EC-B146-7700BDD0C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368" name="object 49">
                <a:extLst>
                  <a:ext uri="{FF2B5EF4-FFF2-40B4-BE49-F238E27FC236}">
                    <a16:creationId xmlns:a16="http://schemas.microsoft.com/office/drawing/2014/main" id="{05193B38-5162-7F1F-5E09-F1ADD135925C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AA237042-7BBC-6C6B-F885-5E4EA7672ACE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56" name="object 17">
              <a:extLst>
                <a:ext uri="{FF2B5EF4-FFF2-40B4-BE49-F238E27FC236}">
                  <a16:creationId xmlns:a16="http://schemas.microsoft.com/office/drawing/2014/main" id="{26158255-F1C7-812E-4BFA-2D7F43FCD871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63" name="object 18">
              <a:extLst>
                <a:ext uri="{FF2B5EF4-FFF2-40B4-BE49-F238E27FC236}">
                  <a16:creationId xmlns:a16="http://schemas.microsoft.com/office/drawing/2014/main" id="{F1E436BE-6BCA-E98F-C92E-8A24B4742BE9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28" name="object 21">
              <a:extLst>
                <a:ext uri="{FF2B5EF4-FFF2-40B4-BE49-F238E27FC236}">
                  <a16:creationId xmlns:a16="http://schemas.microsoft.com/office/drawing/2014/main" id="{C0034317-F731-6AA5-D230-32F3518A1B7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29" name="object 22">
              <a:extLst>
                <a:ext uri="{FF2B5EF4-FFF2-40B4-BE49-F238E27FC236}">
                  <a16:creationId xmlns:a16="http://schemas.microsoft.com/office/drawing/2014/main" id="{583F9DED-DD5B-9AF4-1993-DA6701A78DCA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30" name="object 23">
              <a:extLst>
                <a:ext uri="{FF2B5EF4-FFF2-40B4-BE49-F238E27FC236}">
                  <a16:creationId xmlns:a16="http://schemas.microsoft.com/office/drawing/2014/main" id="{824CB3EC-D0DD-B771-91F7-138EF8EBB03C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31" name="object 24">
              <a:extLst>
                <a:ext uri="{FF2B5EF4-FFF2-40B4-BE49-F238E27FC236}">
                  <a16:creationId xmlns:a16="http://schemas.microsoft.com/office/drawing/2014/main" id="{88B4E3FB-2C87-A5AE-CEAB-73EBCCDE0919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32" name="object 25">
              <a:extLst>
                <a:ext uri="{FF2B5EF4-FFF2-40B4-BE49-F238E27FC236}">
                  <a16:creationId xmlns:a16="http://schemas.microsoft.com/office/drawing/2014/main" id="{B6FB7BB2-837D-611D-0B9B-CBA44B9E6F03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34" name="object 27">
              <a:extLst>
                <a:ext uri="{FF2B5EF4-FFF2-40B4-BE49-F238E27FC236}">
                  <a16:creationId xmlns:a16="http://schemas.microsoft.com/office/drawing/2014/main" id="{9CB78D12-46FF-E23F-E23C-18F91F63111B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37" name="object 28">
              <a:extLst>
                <a:ext uri="{FF2B5EF4-FFF2-40B4-BE49-F238E27FC236}">
                  <a16:creationId xmlns:a16="http://schemas.microsoft.com/office/drawing/2014/main" id="{059FC929-7F8A-2F37-CE55-18BA58EF2BF1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138" name="object 29">
              <a:extLst>
                <a:ext uri="{FF2B5EF4-FFF2-40B4-BE49-F238E27FC236}">
                  <a16:creationId xmlns:a16="http://schemas.microsoft.com/office/drawing/2014/main" id="{B843B43D-F748-02CE-E081-179708DAA5D6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39" name="object 31">
              <a:extLst>
                <a:ext uri="{FF2B5EF4-FFF2-40B4-BE49-F238E27FC236}">
                  <a16:creationId xmlns:a16="http://schemas.microsoft.com/office/drawing/2014/main" id="{4AD004AF-62B8-3CCD-BB95-324CA120B8D8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0" name="object 36">
              <a:extLst>
                <a:ext uri="{FF2B5EF4-FFF2-40B4-BE49-F238E27FC236}">
                  <a16:creationId xmlns:a16="http://schemas.microsoft.com/office/drawing/2014/main" id="{E786A6E3-9976-4D09-87A8-68D17B68A3AE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141" name="object 37">
              <a:extLst>
                <a:ext uri="{FF2B5EF4-FFF2-40B4-BE49-F238E27FC236}">
                  <a16:creationId xmlns:a16="http://schemas.microsoft.com/office/drawing/2014/main" id="{2221957B-8FDF-873E-6D71-5B7D67BD9ED0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2" name="object 38">
              <a:extLst>
                <a:ext uri="{FF2B5EF4-FFF2-40B4-BE49-F238E27FC236}">
                  <a16:creationId xmlns:a16="http://schemas.microsoft.com/office/drawing/2014/main" id="{DE5F3DD0-030F-F02F-EA45-2A13FC18A0DB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365" name="object 39">
                <a:extLst>
                  <a:ext uri="{FF2B5EF4-FFF2-40B4-BE49-F238E27FC236}">
                    <a16:creationId xmlns:a16="http://schemas.microsoft.com/office/drawing/2014/main" id="{B55BD3A6-6FEC-3801-E414-88943C5C6FED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6" name="object 40">
                <a:extLst>
                  <a:ext uri="{FF2B5EF4-FFF2-40B4-BE49-F238E27FC236}">
                    <a16:creationId xmlns:a16="http://schemas.microsoft.com/office/drawing/2014/main" id="{D248DAA3-96C3-873D-C583-8D11F76CDDBD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3" name="object 41">
              <a:extLst>
                <a:ext uri="{FF2B5EF4-FFF2-40B4-BE49-F238E27FC236}">
                  <a16:creationId xmlns:a16="http://schemas.microsoft.com/office/drawing/2014/main" id="{5517E58B-53F9-FAD2-B2FE-B3CBCFCFCCBC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4" name="object 42">
              <a:extLst>
                <a:ext uri="{FF2B5EF4-FFF2-40B4-BE49-F238E27FC236}">
                  <a16:creationId xmlns:a16="http://schemas.microsoft.com/office/drawing/2014/main" id="{01E3D4A9-E657-2913-1ECF-9ADEE1D0D595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338" name="object 43">
                <a:extLst>
                  <a:ext uri="{FF2B5EF4-FFF2-40B4-BE49-F238E27FC236}">
                    <a16:creationId xmlns:a16="http://schemas.microsoft.com/office/drawing/2014/main" id="{FCE11FC6-5439-D8B3-4B5F-2CC4A0AA66C3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39" name="object 44">
                <a:extLst>
                  <a:ext uri="{FF2B5EF4-FFF2-40B4-BE49-F238E27FC236}">
                    <a16:creationId xmlns:a16="http://schemas.microsoft.com/office/drawing/2014/main" id="{6FB1D9BA-92F2-12FC-B68E-D94396F4FD3C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5" name="object 45">
              <a:extLst>
                <a:ext uri="{FF2B5EF4-FFF2-40B4-BE49-F238E27FC236}">
                  <a16:creationId xmlns:a16="http://schemas.microsoft.com/office/drawing/2014/main" id="{2F058DA2-9450-9888-1002-7613DEE7C32E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6" name="object 46">
              <a:extLst>
                <a:ext uri="{FF2B5EF4-FFF2-40B4-BE49-F238E27FC236}">
                  <a16:creationId xmlns:a16="http://schemas.microsoft.com/office/drawing/2014/main" id="{D87D7C2F-397D-8DAA-1C2D-2970162963AE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336" name="object 47">
                <a:extLst>
                  <a:ext uri="{FF2B5EF4-FFF2-40B4-BE49-F238E27FC236}">
                    <a16:creationId xmlns:a16="http://schemas.microsoft.com/office/drawing/2014/main" id="{98E09AAE-AF04-BF50-6239-979C6F2D4222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37" name="object 48">
                <a:extLst>
                  <a:ext uri="{FF2B5EF4-FFF2-40B4-BE49-F238E27FC236}">
                    <a16:creationId xmlns:a16="http://schemas.microsoft.com/office/drawing/2014/main" id="{6BEBB879-AEF8-FDD6-B399-6F8A1EE2FE28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7" name="object 49">
              <a:extLst>
                <a:ext uri="{FF2B5EF4-FFF2-40B4-BE49-F238E27FC236}">
                  <a16:creationId xmlns:a16="http://schemas.microsoft.com/office/drawing/2014/main" id="{FA996192-6160-B9AC-2986-97F188C66804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8" name="object 50">
              <a:extLst>
                <a:ext uri="{FF2B5EF4-FFF2-40B4-BE49-F238E27FC236}">
                  <a16:creationId xmlns:a16="http://schemas.microsoft.com/office/drawing/2014/main" id="{F268AD9C-A2E8-DBC1-B2A5-0AF82BE5EF9A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149" name="object 51">
              <a:extLst>
                <a:ext uri="{FF2B5EF4-FFF2-40B4-BE49-F238E27FC236}">
                  <a16:creationId xmlns:a16="http://schemas.microsoft.com/office/drawing/2014/main" id="{DD5AD59C-F763-59BC-582E-F52D4BCFD099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0" name="object 53">
              <a:extLst>
                <a:ext uri="{FF2B5EF4-FFF2-40B4-BE49-F238E27FC236}">
                  <a16:creationId xmlns:a16="http://schemas.microsoft.com/office/drawing/2014/main" id="{91383E34-904F-762D-0FD8-3A586C0AB872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51" name="object 56">
              <a:extLst>
                <a:ext uri="{FF2B5EF4-FFF2-40B4-BE49-F238E27FC236}">
                  <a16:creationId xmlns:a16="http://schemas.microsoft.com/office/drawing/2014/main" id="{079C2BD1-1028-AA63-9ADB-BA0C907867D6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57">
              <a:extLst>
                <a:ext uri="{FF2B5EF4-FFF2-40B4-BE49-F238E27FC236}">
                  <a16:creationId xmlns:a16="http://schemas.microsoft.com/office/drawing/2014/main" id="{67A1236A-7F5A-C1E3-2DA9-9AA665F9B68C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53" name="object 176">
              <a:extLst>
                <a:ext uri="{FF2B5EF4-FFF2-40B4-BE49-F238E27FC236}">
                  <a16:creationId xmlns:a16="http://schemas.microsoft.com/office/drawing/2014/main" id="{B59DDED3-CEEF-B0C8-4046-79A8669B5031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4" name="object 177">
              <a:extLst>
                <a:ext uri="{FF2B5EF4-FFF2-40B4-BE49-F238E27FC236}">
                  <a16:creationId xmlns:a16="http://schemas.microsoft.com/office/drawing/2014/main" id="{44B396D6-0209-1C13-7710-11DD0101F482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5" name="object 178">
              <a:extLst>
                <a:ext uri="{FF2B5EF4-FFF2-40B4-BE49-F238E27FC236}">
                  <a16:creationId xmlns:a16="http://schemas.microsoft.com/office/drawing/2014/main" id="{079ECA97-04D2-B94D-EADE-A99930B9303E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6" name="object 179">
              <a:extLst>
                <a:ext uri="{FF2B5EF4-FFF2-40B4-BE49-F238E27FC236}">
                  <a16:creationId xmlns:a16="http://schemas.microsoft.com/office/drawing/2014/main" id="{03ABE9B7-E0A4-986A-BA3F-6E96128F90F4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7" name="object 193">
              <a:extLst>
                <a:ext uri="{FF2B5EF4-FFF2-40B4-BE49-F238E27FC236}">
                  <a16:creationId xmlns:a16="http://schemas.microsoft.com/office/drawing/2014/main" id="{0958CBB4-94C6-BA07-C870-2177E51421D4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58" name="object 194">
              <a:extLst>
                <a:ext uri="{FF2B5EF4-FFF2-40B4-BE49-F238E27FC236}">
                  <a16:creationId xmlns:a16="http://schemas.microsoft.com/office/drawing/2014/main" id="{3A15525E-2E30-1391-A97D-E9CD06FFAEF1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334" name="object 195">
                <a:extLst>
                  <a:ext uri="{FF2B5EF4-FFF2-40B4-BE49-F238E27FC236}">
                    <a16:creationId xmlns:a16="http://schemas.microsoft.com/office/drawing/2014/main" id="{39FB7054-1A77-3FB3-ED22-4111DAF80404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35" name="object 196">
                <a:extLst>
                  <a:ext uri="{FF2B5EF4-FFF2-40B4-BE49-F238E27FC236}">
                    <a16:creationId xmlns:a16="http://schemas.microsoft.com/office/drawing/2014/main" id="{327675CD-0D60-F88F-5248-B405F102139F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59" name="object 201">
              <a:extLst>
                <a:ext uri="{FF2B5EF4-FFF2-40B4-BE49-F238E27FC236}">
                  <a16:creationId xmlns:a16="http://schemas.microsoft.com/office/drawing/2014/main" id="{FEC5BEC5-87DF-DF7E-D4CA-79BE89751154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160" name="object 202">
              <a:extLst>
                <a:ext uri="{FF2B5EF4-FFF2-40B4-BE49-F238E27FC236}">
                  <a16:creationId xmlns:a16="http://schemas.microsoft.com/office/drawing/2014/main" id="{B782D511-7CC4-1C9B-F1BC-F38C6715AE56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161" name="bg object 24">
              <a:extLst>
                <a:ext uri="{FF2B5EF4-FFF2-40B4-BE49-F238E27FC236}">
                  <a16:creationId xmlns:a16="http://schemas.microsoft.com/office/drawing/2014/main" id="{7F0B1F8B-B4D5-4C1C-7EDB-38779F9D4571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75">
              <a:extLst>
                <a:ext uri="{FF2B5EF4-FFF2-40B4-BE49-F238E27FC236}">
                  <a16:creationId xmlns:a16="http://schemas.microsoft.com/office/drawing/2014/main" id="{ED285423-3D4B-FC40-0EC9-6586DB5B517A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163" name="object 53">
              <a:extLst>
                <a:ext uri="{FF2B5EF4-FFF2-40B4-BE49-F238E27FC236}">
                  <a16:creationId xmlns:a16="http://schemas.microsoft.com/office/drawing/2014/main" id="{84E00F15-76B5-59E9-EED4-10C1E2FF2B95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64" name="object 25">
              <a:extLst>
                <a:ext uri="{FF2B5EF4-FFF2-40B4-BE49-F238E27FC236}">
                  <a16:creationId xmlns:a16="http://schemas.microsoft.com/office/drawing/2014/main" id="{A4BA27CE-2953-B3A1-CDF2-48A6ED647538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165" name="グループ化 164">
              <a:extLst>
                <a:ext uri="{FF2B5EF4-FFF2-40B4-BE49-F238E27FC236}">
                  <a16:creationId xmlns:a16="http://schemas.microsoft.com/office/drawing/2014/main" id="{BF9138FE-3EDF-0623-E62F-124489C65665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332" name="object 33">
                <a:extLst>
                  <a:ext uri="{FF2B5EF4-FFF2-40B4-BE49-F238E27FC236}">
                    <a16:creationId xmlns:a16="http://schemas.microsoft.com/office/drawing/2014/main" id="{005F5991-7771-94EB-45C2-41E86322E3F8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333" name="object 25">
                <a:extLst>
                  <a:ext uri="{FF2B5EF4-FFF2-40B4-BE49-F238E27FC236}">
                    <a16:creationId xmlns:a16="http://schemas.microsoft.com/office/drawing/2014/main" id="{6555F526-51D5-8F2B-0C03-07C5BD94B39F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74" name="object 57">
              <a:extLst>
                <a:ext uri="{FF2B5EF4-FFF2-40B4-BE49-F238E27FC236}">
                  <a16:creationId xmlns:a16="http://schemas.microsoft.com/office/drawing/2014/main" id="{E0A1E4A1-654D-D93A-F04D-5D90DDABE9E2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177" name="object 57">
              <a:extLst>
                <a:ext uri="{FF2B5EF4-FFF2-40B4-BE49-F238E27FC236}">
                  <a16:creationId xmlns:a16="http://schemas.microsoft.com/office/drawing/2014/main" id="{C974CF7C-069F-D0C4-D62A-04E21B25415E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179" name="object 176">
              <a:extLst>
                <a:ext uri="{FF2B5EF4-FFF2-40B4-BE49-F238E27FC236}">
                  <a16:creationId xmlns:a16="http://schemas.microsoft.com/office/drawing/2014/main" id="{DD6B394A-6864-519D-D0E1-C933218F3FD1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181" name="object 6">
              <a:extLst>
                <a:ext uri="{FF2B5EF4-FFF2-40B4-BE49-F238E27FC236}">
                  <a16:creationId xmlns:a16="http://schemas.microsoft.com/office/drawing/2014/main" id="{3A3280E8-9B90-B07A-9924-60F8CAFB290C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2" name="object 7">
              <a:extLst>
                <a:ext uri="{FF2B5EF4-FFF2-40B4-BE49-F238E27FC236}">
                  <a16:creationId xmlns:a16="http://schemas.microsoft.com/office/drawing/2014/main" id="{B81697BB-00CF-46C6-1F97-9B2E152DBE39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8">
              <a:extLst>
                <a:ext uri="{FF2B5EF4-FFF2-40B4-BE49-F238E27FC236}">
                  <a16:creationId xmlns:a16="http://schemas.microsoft.com/office/drawing/2014/main" id="{E443170F-B560-0258-D816-E18291B17A66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4" name="object 190">
              <a:extLst>
                <a:ext uri="{FF2B5EF4-FFF2-40B4-BE49-F238E27FC236}">
                  <a16:creationId xmlns:a16="http://schemas.microsoft.com/office/drawing/2014/main" id="{DB8E9947-3C0C-153E-10C1-2BF368B4DCFD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5" name="object 191">
              <a:extLst>
                <a:ext uri="{FF2B5EF4-FFF2-40B4-BE49-F238E27FC236}">
                  <a16:creationId xmlns:a16="http://schemas.microsoft.com/office/drawing/2014/main" id="{00B48B92-7FDE-9747-80C4-217C8F5AAFB6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186" name="object 192">
              <a:extLst>
                <a:ext uri="{FF2B5EF4-FFF2-40B4-BE49-F238E27FC236}">
                  <a16:creationId xmlns:a16="http://schemas.microsoft.com/office/drawing/2014/main" id="{C9CE294D-F61A-6971-8F34-E9856BCDDCBD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87" name="object 210">
              <a:extLst>
                <a:ext uri="{FF2B5EF4-FFF2-40B4-BE49-F238E27FC236}">
                  <a16:creationId xmlns:a16="http://schemas.microsoft.com/office/drawing/2014/main" id="{41CC098A-747D-BFFB-E98B-EBD018CEE06E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8" name="object 211">
              <a:extLst>
                <a:ext uri="{FF2B5EF4-FFF2-40B4-BE49-F238E27FC236}">
                  <a16:creationId xmlns:a16="http://schemas.microsoft.com/office/drawing/2014/main" id="{4AC40672-2A93-FCDE-8533-D60DD2D60D42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7">
              <a:extLst>
                <a:ext uri="{FF2B5EF4-FFF2-40B4-BE49-F238E27FC236}">
                  <a16:creationId xmlns:a16="http://schemas.microsoft.com/office/drawing/2014/main" id="{8A6ED47A-CE1D-EC42-538B-B74707D70A62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76">
              <a:extLst>
                <a:ext uri="{FF2B5EF4-FFF2-40B4-BE49-F238E27FC236}">
                  <a16:creationId xmlns:a16="http://schemas.microsoft.com/office/drawing/2014/main" id="{7AA3FCB2-0678-C747-318E-515E2FC62C1C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99" name="object 10">
              <a:extLst>
                <a:ext uri="{FF2B5EF4-FFF2-40B4-BE49-F238E27FC236}">
                  <a16:creationId xmlns:a16="http://schemas.microsoft.com/office/drawing/2014/main" id="{B3283FA9-E4B0-1279-A288-0F4C77A0F5F9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11">
              <a:extLst>
                <a:ext uri="{FF2B5EF4-FFF2-40B4-BE49-F238E27FC236}">
                  <a16:creationId xmlns:a16="http://schemas.microsoft.com/office/drawing/2014/main" id="{A46212B5-FF4D-AD8B-54D3-F32F600C5F74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201" name="object 181">
              <a:extLst>
                <a:ext uri="{FF2B5EF4-FFF2-40B4-BE49-F238E27FC236}">
                  <a16:creationId xmlns:a16="http://schemas.microsoft.com/office/drawing/2014/main" id="{4A7CBB2D-4A94-11E2-0367-B2CD07018FDE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182">
              <a:extLst>
                <a:ext uri="{FF2B5EF4-FFF2-40B4-BE49-F238E27FC236}">
                  <a16:creationId xmlns:a16="http://schemas.microsoft.com/office/drawing/2014/main" id="{A348A223-12A1-A1D2-3350-C1A05CDAF4F9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203" name="object 184">
              <a:extLst>
                <a:ext uri="{FF2B5EF4-FFF2-40B4-BE49-F238E27FC236}">
                  <a16:creationId xmlns:a16="http://schemas.microsoft.com/office/drawing/2014/main" id="{C37FCA67-27B6-9233-FEFD-1712DDB3D79E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185">
              <a:extLst>
                <a:ext uri="{FF2B5EF4-FFF2-40B4-BE49-F238E27FC236}">
                  <a16:creationId xmlns:a16="http://schemas.microsoft.com/office/drawing/2014/main" id="{133AD485-8CB9-0D17-06C7-09EFADAA7CE3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205" name="object 187">
              <a:extLst>
                <a:ext uri="{FF2B5EF4-FFF2-40B4-BE49-F238E27FC236}">
                  <a16:creationId xmlns:a16="http://schemas.microsoft.com/office/drawing/2014/main" id="{D94B86DB-4F30-BF6C-7CB0-A4BFEF231FB0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206" name="object 188">
              <a:extLst>
                <a:ext uri="{FF2B5EF4-FFF2-40B4-BE49-F238E27FC236}">
                  <a16:creationId xmlns:a16="http://schemas.microsoft.com/office/drawing/2014/main" id="{B5744515-F255-9C31-83CC-DC4EBEC41477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g object 24">
              <a:extLst>
                <a:ext uri="{FF2B5EF4-FFF2-40B4-BE49-F238E27FC236}">
                  <a16:creationId xmlns:a16="http://schemas.microsoft.com/office/drawing/2014/main" id="{25D8A382-083C-ACB9-AF41-25C3381BE855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">
              <a:extLst>
                <a:ext uri="{FF2B5EF4-FFF2-40B4-BE49-F238E27FC236}">
                  <a16:creationId xmlns:a16="http://schemas.microsoft.com/office/drawing/2014/main" id="{C26C2633-5090-4907-A341-F13C6B950B93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209" name="object 175">
              <a:extLst>
                <a:ext uri="{FF2B5EF4-FFF2-40B4-BE49-F238E27FC236}">
                  <a16:creationId xmlns:a16="http://schemas.microsoft.com/office/drawing/2014/main" id="{62E618D7-77E0-857B-B90B-90A77DA22BCA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210" name="object 175">
              <a:extLst>
                <a:ext uri="{FF2B5EF4-FFF2-40B4-BE49-F238E27FC236}">
                  <a16:creationId xmlns:a16="http://schemas.microsoft.com/office/drawing/2014/main" id="{945A3130-7655-AB7C-FC77-2DEE81C748F2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211" name="object 175">
              <a:extLst>
                <a:ext uri="{FF2B5EF4-FFF2-40B4-BE49-F238E27FC236}">
                  <a16:creationId xmlns:a16="http://schemas.microsoft.com/office/drawing/2014/main" id="{745BCC57-BEBF-EAA5-9B11-CAA86421F00B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8" name="object 175">
              <a:extLst>
                <a:ext uri="{FF2B5EF4-FFF2-40B4-BE49-F238E27FC236}">
                  <a16:creationId xmlns:a16="http://schemas.microsoft.com/office/drawing/2014/main" id="{11F5D78B-5D40-2947-F5FF-48E41B6D7F14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4" name="object 179">
              <a:extLst>
                <a:ext uri="{FF2B5EF4-FFF2-40B4-BE49-F238E27FC236}">
                  <a16:creationId xmlns:a16="http://schemas.microsoft.com/office/drawing/2014/main" id="{FD004CA1-C370-1DBB-AF2A-B32C04969D87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226" name="object 176">
              <a:extLst>
                <a:ext uri="{FF2B5EF4-FFF2-40B4-BE49-F238E27FC236}">
                  <a16:creationId xmlns:a16="http://schemas.microsoft.com/office/drawing/2014/main" id="{D805595A-E3BE-8968-0EEE-14DDADC89982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7" name="object 176">
              <a:extLst>
                <a:ext uri="{FF2B5EF4-FFF2-40B4-BE49-F238E27FC236}">
                  <a16:creationId xmlns:a16="http://schemas.microsoft.com/office/drawing/2014/main" id="{E63435F1-8B5E-A41B-90FC-D2A6DB7D0D5A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8" name="object 176">
              <a:extLst>
                <a:ext uri="{FF2B5EF4-FFF2-40B4-BE49-F238E27FC236}">
                  <a16:creationId xmlns:a16="http://schemas.microsoft.com/office/drawing/2014/main" id="{83C00C78-6CDE-CB91-B999-F2FF35012DAE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9" name="object 176">
              <a:extLst>
                <a:ext uri="{FF2B5EF4-FFF2-40B4-BE49-F238E27FC236}">
                  <a16:creationId xmlns:a16="http://schemas.microsoft.com/office/drawing/2014/main" id="{583F8928-E355-80CA-7DA8-88C92782A69F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30" name="object 2">
              <a:extLst>
                <a:ext uri="{FF2B5EF4-FFF2-40B4-BE49-F238E27FC236}">
                  <a16:creationId xmlns:a16="http://schemas.microsoft.com/office/drawing/2014/main" id="{D93ECA14-0FC1-74AF-6B5F-46D42C71B910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1" name="object 2">
              <a:extLst>
                <a:ext uri="{FF2B5EF4-FFF2-40B4-BE49-F238E27FC236}">
                  <a16:creationId xmlns:a16="http://schemas.microsoft.com/office/drawing/2014/main" id="{24D759B6-066D-9421-016D-2967C2A0AA08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232" name="object 2">
              <a:extLst>
                <a:ext uri="{FF2B5EF4-FFF2-40B4-BE49-F238E27FC236}">
                  <a16:creationId xmlns:a16="http://schemas.microsoft.com/office/drawing/2014/main" id="{B9002FD0-557E-5DD4-9234-A2268B36D06A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3" name="object 2">
              <a:extLst>
                <a:ext uri="{FF2B5EF4-FFF2-40B4-BE49-F238E27FC236}">
                  <a16:creationId xmlns:a16="http://schemas.microsoft.com/office/drawing/2014/main" id="{F597893D-0EEC-C3DB-2601-1749B2EC0D1A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4" name="object 175">
              <a:extLst>
                <a:ext uri="{FF2B5EF4-FFF2-40B4-BE49-F238E27FC236}">
                  <a16:creationId xmlns:a16="http://schemas.microsoft.com/office/drawing/2014/main" id="{CDBDD6BD-FD62-D369-EDD6-DC8588205165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41" name="object 175">
              <a:extLst>
                <a:ext uri="{FF2B5EF4-FFF2-40B4-BE49-F238E27FC236}">
                  <a16:creationId xmlns:a16="http://schemas.microsoft.com/office/drawing/2014/main" id="{4134BB1B-8999-41CF-3173-908E764E66F6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243" name="object 173">
              <a:extLst>
                <a:ext uri="{FF2B5EF4-FFF2-40B4-BE49-F238E27FC236}">
                  <a16:creationId xmlns:a16="http://schemas.microsoft.com/office/drawing/2014/main" id="{40406912-2669-597C-205D-E65884351CF8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F93E7623-447D-8E34-97B9-D4D27C9DFFED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330" name="object 25">
                <a:extLst>
                  <a:ext uri="{FF2B5EF4-FFF2-40B4-BE49-F238E27FC236}">
                    <a16:creationId xmlns:a16="http://schemas.microsoft.com/office/drawing/2014/main" id="{7CB5CCD4-66DB-4518-7C5B-E3E87E82B18C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331" name="object 34">
                <a:extLst>
                  <a:ext uri="{FF2B5EF4-FFF2-40B4-BE49-F238E27FC236}">
                    <a16:creationId xmlns:a16="http://schemas.microsoft.com/office/drawing/2014/main" id="{00102AC3-4227-C438-8284-B11163EFF37F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253" name="object 30">
              <a:extLst>
                <a:ext uri="{FF2B5EF4-FFF2-40B4-BE49-F238E27FC236}">
                  <a16:creationId xmlns:a16="http://schemas.microsoft.com/office/drawing/2014/main" id="{442B48EB-76EF-5FE0-A099-7BE227D8F99B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254" name="object 177">
              <a:extLst>
                <a:ext uri="{FF2B5EF4-FFF2-40B4-BE49-F238E27FC236}">
                  <a16:creationId xmlns:a16="http://schemas.microsoft.com/office/drawing/2014/main" id="{6F06CA52-D74A-A0F4-8136-12D100FE5BAB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56" name="object 175">
              <a:extLst>
                <a:ext uri="{FF2B5EF4-FFF2-40B4-BE49-F238E27FC236}">
                  <a16:creationId xmlns:a16="http://schemas.microsoft.com/office/drawing/2014/main" id="{EB3A5CD2-9EA8-CD67-CB5D-61BB0B9F99E4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257" name="object 173">
              <a:extLst>
                <a:ext uri="{FF2B5EF4-FFF2-40B4-BE49-F238E27FC236}">
                  <a16:creationId xmlns:a16="http://schemas.microsoft.com/office/drawing/2014/main" id="{96A2F511-5F9B-D55A-7006-5E84EC33C5EF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58" name="object 173">
              <a:extLst>
                <a:ext uri="{FF2B5EF4-FFF2-40B4-BE49-F238E27FC236}">
                  <a16:creationId xmlns:a16="http://schemas.microsoft.com/office/drawing/2014/main" id="{0E4425FA-2F26-097A-0B8F-9D03A78B76CF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4" name="object 175">
              <a:extLst>
                <a:ext uri="{FF2B5EF4-FFF2-40B4-BE49-F238E27FC236}">
                  <a16:creationId xmlns:a16="http://schemas.microsoft.com/office/drawing/2014/main" id="{9E4FE003-5483-F383-DB49-8BE21C143C0E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265" name="object 52">
              <a:extLst>
                <a:ext uri="{FF2B5EF4-FFF2-40B4-BE49-F238E27FC236}">
                  <a16:creationId xmlns:a16="http://schemas.microsoft.com/office/drawing/2014/main" id="{18ECFBCB-BFA9-A8B0-FFCA-98CA4675BEF3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59">
              <a:extLst>
                <a:ext uri="{FF2B5EF4-FFF2-40B4-BE49-F238E27FC236}">
                  <a16:creationId xmlns:a16="http://schemas.microsoft.com/office/drawing/2014/main" id="{6B8805D7-6CB7-675C-1D60-70161E852E3C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9">
              <a:extLst>
                <a:ext uri="{FF2B5EF4-FFF2-40B4-BE49-F238E27FC236}">
                  <a16:creationId xmlns:a16="http://schemas.microsoft.com/office/drawing/2014/main" id="{EF7B2F3D-4C05-2C72-04EF-B272B7905B98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5A4FBB5D-9774-AA1C-5BF5-76622C31B0F8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328" name="object 204">
                <a:extLst>
                  <a:ext uri="{FF2B5EF4-FFF2-40B4-BE49-F238E27FC236}">
                    <a16:creationId xmlns:a16="http://schemas.microsoft.com/office/drawing/2014/main" id="{4F0DDE37-9271-D788-358F-2E3A1A8E11E7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329" name="object 205">
                <a:extLst>
                  <a:ext uri="{FF2B5EF4-FFF2-40B4-BE49-F238E27FC236}">
                    <a16:creationId xmlns:a16="http://schemas.microsoft.com/office/drawing/2014/main" id="{5D866EED-97CF-AE19-9E92-11FC2EE805CB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61BBA981-7E1A-DF26-DA5F-C54E0928E91E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326" name="object 206">
                <a:extLst>
                  <a:ext uri="{FF2B5EF4-FFF2-40B4-BE49-F238E27FC236}">
                    <a16:creationId xmlns:a16="http://schemas.microsoft.com/office/drawing/2014/main" id="{F08A4288-2F16-931F-F9DA-B108B6C4C76A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327" name="object 207">
                <a:extLst>
                  <a:ext uri="{FF2B5EF4-FFF2-40B4-BE49-F238E27FC236}">
                    <a16:creationId xmlns:a16="http://schemas.microsoft.com/office/drawing/2014/main" id="{2061D41F-6151-AA5B-AA5E-F91BF562EFB5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272" name="グループ化 271">
              <a:extLst>
                <a:ext uri="{FF2B5EF4-FFF2-40B4-BE49-F238E27FC236}">
                  <a16:creationId xmlns:a16="http://schemas.microsoft.com/office/drawing/2014/main" id="{FD18C072-8189-EEE2-218C-49AF024C1549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324" name="object 208">
                <a:extLst>
                  <a:ext uri="{FF2B5EF4-FFF2-40B4-BE49-F238E27FC236}">
                    <a16:creationId xmlns:a16="http://schemas.microsoft.com/office/drawing/2014/main" id="{910D71A0-43B2-524E-F951-9988E8565862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325" name="object 209">
                <a:extLst>
                  <a:ext uri="{FF2B5EF4-FFF2-40B4-BE49-F238E27FC236}">
                    <a16:creationId xmlns:a16="http://schemas.microsoft.com/office/drawing/2014/main" id="{6072D48A-88F0-0F6B-2892-7DA966508077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294" name="object 190">
              <a:extLst>
                <a:ext uri="{FF2B5EF4-FFF2-40B4-BE49-F238E27FC236}">
                  <a16:creationId xmlns:a16="http://schemas.microsoft.com/office/drawing/2014/main" id="{67D4B10F-715D-68E7-F738-C1B4E298B55D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5" name="object 190">
              <a:extLst>
                <a:ext uri="{FF2B5EF4-FFF2-40B4-BE49-F238E27FC236}">
                  <a16:creationId xmlns:a16="http://schemas.microsoft.com/office/drawing/2014/main" id="{2DCAF8F2-032E-8AFD-D040-65590A3B46F8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6" name="object 190">
              <a:extLst>
                <a:ext uri="{FF2B5EF4-FFF2-40B4-BE49-F238E27FC236}">
                  <a16:creationId xmlns:a16="http://schemas.microsoft.com/office/drawing/2014/main" id="{943E8F71-553D-86CF-31F6-73B5A8E06FC7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7" name="object 175">
              <a:extLst>
                <a:ext uri="{FF2B5EF4-FFF2-40B4-BE49-F238E27FC236}">
                  <a16:creationId xmlns:a16="http://schemas.microsoft.com/office/drawing/2014/main" id="{C953DBF8-35E5-5978-776D-35DF52C640B5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298" name="図 297">
              <a:extLst>
                <a:ext uri="{FF2B5EF4-FFF2-40B4-BE49-F238E27FC236}">
                  <a16:creationId xmlns:a16="http://schemas.microsoft.com/office/drawing/2014/main" id="{EA4DF02D-EDCB-9EF4-7CAE-763E79B0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299" name="object 27">
              <a:extLst>
                <a:ext uri="{FF2B5EF4-FFF2-40B4-BE49-F238E27FC236}">
                  <a16:creationId xmlns:a16="http://schemas.microsoft.com/office/drawing/2014/main" id="{5B8E26E2-CEEB-737A-D6CD-907703B53181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300" name="object 29">
              <a:extLst>
                <a:ext uri="{FF2B5EF4-FFF2-40B4-BE49-F238E27FC236}">
                  <a16:creationId xmlns:a16="http://schemas.microsoft.com/office/drawing/2014/main" id="{A7C8C9A4-AA45-1A78-8DA2-FD39EF97F26D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1" name="object 30">
              <a:extLst>
                <a:ext uri="{FF2B5EF4-FFF2-40B4-BE49-F238E27FC236}">
                  <a16:creationId xmlns:a16="http://schemas.microsoft.com/office/drawing/2014/main" id="{B722A73B-F521-C47F-F55D-F9603DC9AFF3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302" name="object 178">
              <a:extLst>
                <a:ext uri="{FF2B5EF4-FFF2-40B4-BE49-F238E27FC236}">
                  <a16:creationId xmlns:a16="http://schemas.microsoft.com/office/drawing/2014/main" id="{D7C2EED8-C56A-55C4-0BC3-4F12042433BB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3" name="object 201">
              <a:extLst>
                <a:ext uri="{FF2B5EF4-FFF2-40B4-BE49-F238E27FC236}">
                  <a16:creationId xmlns:a16="http://schemas.microsoft.com/office/drawing/2014/main" id="{F682A698-9735-E035-7FF8-E0F0018E91F3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304" name="object 202">
              <a:extLst>
                <a:ext uri="{FF2B5EF4-FFF2-40B4-BE49-F238E27FC236}">
                  <a16:creationId xmlns:a16="http://schemas.microsoft.com/office/drawing/2014/main" id="{6D3E57E3-4C28-0E20-F0B1-7CE0A07FDB06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305" name="object 28">
              <a:extLst>
                <a:ext uri="{FF2B5EF4-FFF2-40B4-BE49-F238E27FC236}">
                  <a16:creationId xmlns:a16="http://schemas.microsoft.com/office/drawing/2014/main" id="{F823A3B0-8CC3-2812-A42C-5EF297413DFE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306" name="object 179">
              <a:extLst>
                <a:ext uri="{FF2B5EF4-FFF2-40B4-BE49-F238E27FC236}">
                  <a16:creationId xmlns:a16="http://schemas.microsoft.com/office/drawing/2014/main" id="{CBD82FEA-A321-7D98-BB10-50076AFBA4A2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07" name="object 177">
              <a:extLst>
                <a:ext uri="{FF2B5EF4-FFF2-40B4-BE49-F238E27FC236}">
                  <a16:creationId xmlns:a16="http://schemas.microsoft.com/office/drawing/2014/main" id="{9B108252-318F-CBA5-44DB-B1401DBFAD10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308" name="object 175">
              <a:extLst>
                <a:ext uri="{FF2B5EF4-FFF2-40B4-BE49-F238E27FC236}">
                  <a16:creationId xmlns:a16="http://schemas.microsoft.com/office/drawing/2014/main" id="{09C74678-EA1C-94BD-6F0D-DFD66D3D918D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309" name="図 308">
              <a:extLst>
                <a:ext uri="{FF2B5EF4-FFF2-40B4-BE49-F238E27FC236}">
                  <a16:creationId xmlns:a16="http://schemas.microsoft.com/office/drawing/2014/main" id="{0B149AB1-5907-3DF9-8043-F20F47C9D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310" name="図 309">
              <a:extLst>
                <a:ext uri="{FF2B5EF4-FFF2-40B4-BE49-F238E27FC236}">
                  <a16:creationId xmlns:a16="http://schemas.microsoft.com/office/drawing/2014/main" id="{055E835D-6676-B4AB-E324-F87D2363D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311" name="図 310">
              <a:extLst>
                <a:ext uri="{FF2B5EF4-FFF2-40B4-BE49-F238E27FC236}">
                  <a16:creationId xmlns:a16="http://schemas.microsoft.com/office/drawing/2014/main" id="{EA7802C1-AD5F-C351-4838-7CFB49A51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312" name="図 311">
              <a:extLst>
                <a:ext uri="{FF2B5EF4-FFF2-40B4-BE49-F238E27FC236}">
                  <a16:creationId xmlns:a16="http://schemas.microsoft.com/office/drawing/2014/main" id="{46FB1A8A-4564-67EC-690B-3CD00D49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313" name="object 175">
              <a:extLst>
                <a:ext uri="{FF2B5EF4-FFF2-40B4-BE49-F238E27FC236}">
                  <a16:creationId xmlns:a16="http://schemas.microsoft.com/office/drawing/2014/main" id="{DB0310B7-1674-B16D-3559-F563B95F131F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4" name="object 175">
              <a:extLst>
                <a:ext uri="{FF2B5EF4-FFF2-40B4-BE49-F238E27FC236}">
                  <a16:creationId xmlns:a16="http://schemas.microsoft.com/office/drawing/2014/main" id="{6B868E3C-ED81-4722-1D05-6268EB633CEA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5" name="object 175">
              <a:extLst>
                <a:ext uri="{FF2B5EF4-FFF2-40B4-BE49-F238E27FC236}">
                  <a16:creationId xmlns:a16="http://schemas.microsoft.com/office/drawing/2014/main" id="{14DE175B-8F21-0A47-946D-1001E0246542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316" name="object 194">
              <a:extLst>
                <a:ext uri="{FF2B5EF4-FFF2-40B4-BE49-F238E27FC236}">
                  <a16:creationId xmlns:a16="http://schemas.microsoft.com/office/drawing/2014/main" id="{9AAA80E8-8800-377F-39AB-B4C60AC0ADC7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322" name="object 195">
                <a:extLst>
                  <a:ext uri="{FF2B5EF4-FFF2-40B4-BE49-F238E27FC236}">
                    <a16:creationId xmlns:a16="http://schemas.microsoft.com/office/drawing/2014/main" id="{B0CD5416-C8E1-82BA-6E54-47D985BFEB11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23" name="object 196">
                <a:extLst>
                  <a:ext uri="{FF2B5EF4-FFF2-40B4-BE49-F238E27FC236}">
                    <a16:creationId xmlns:a16="http://schemas.microsoft.com/office/drawing/2014/main" id="{A082EBF7-CFC9-A545-E6AC-6FA3614F8B61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7" name="object 193">
              <a:extLst>
                <a:ext uri="{FF2B5EF4-FFF2-40B4-BE49-F238E27FC236}">
                  <a16:creationId xmlns:a16="http://schemas.microsoft.com/office/drawing/2014/main" id="{1903A07A-1AF8-87F4-55D0-AF2846900B10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18" name="object 175">
              <a:extLst>
                <a:ext uri="{FF2B5EF4-FFF2-40B4-BE49-F238E27FC236}">
                  <a16:creationId xmlns:a16="http://schemas.microsoft.com/office/drawing/2014/main" id="{DBA1D3D1-A2FA-1EF9-95CB-A6FD6266B664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19" name="object 175">
              <a:extLst>
                <a:ext uri="{FF2B5EF4-FFF2-40B4-BE49-F238E27FC236}">
                  <a16:creationId xmlns:a16="http://schemas.microsoft.com/office/drawing/2014/main" id="{7B59107F-1075-3C22-B670-1BD4097F19C1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0" name="object 29">
              <a:extLst>
                <a:ext uri="{FF2B5EF4-FFF2-40B4-BE49-F238E27FC236}">
                  <a16:creationId xmlns:a16="http://schemas.microsoft.com/office/drawing/2014/main" id="{3C9450C5-2AC3-ED1C-FA0E-389D6F4F6B66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1" name="object 29">
              <a:extLst>
                <a:ext uri="{FF2B5EF4-FFF2-40B4-BE49-F238E27FC236}">
                  <a16:creationId xmlns:a16="http://schemas.microsoft.com/office/drawing/2014/main" id="{81BA3FCF-5BC1-4509-BD86-D6EA301D0821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369" name="object 173">
            <a:extLst>
              <a:ext uri="{FF2B5EF4-FFF2-40B4-BE49-F238E27FC236}">
                <a16:creationId xmlns:a16="http://schemas.microsoft.com/office/drawing/2014/main" id="{F7E68F4A-A521-C626-9EB4-BEB5A8F81BC2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DAF12D-2502-D469-0BA8-DCD4CE8D80F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276600" y="5562600"/>
            <a:ext cx="803282" cy="3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4430-5F95-E229-7CA0-D572407B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4C99F1FF-CEA0-6B48-9C27-CE5F4B1298BA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79220332-688B-E7DA-F48B-70F8E450C02F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4D089518-65CC-90C4-8E4C-7C7BD03C77A9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987BBACA-45D3-F1D8-840A-78BDB34F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B19BCE97-16C2-1892-BB64-AECB09414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ja-JP" altLang="en-US" sz="1100" b="0" i="0" u="none" strike="noStrike">
                <a:effectLst/>
                <a:latin typeface="-apple-system-font"/>
              </a:rPr>
              <a:t>ランドリー用品をはじめ、下着やパジャマなどの</a:t>
            </a:r>
          </a:p>
          <a:p>
            <a:pPr algn="l"/>
            <a:r>
              <a:rPr lang="ja-JP" altLang="en-US" sz="1100" b="0" i="0" u="none" strike="noStrike">
                <a:effectLst/>
                <a:latin typeface="-apple-system-font"/>
              </a:rPr>
              <a:t>着替えの収納に便利です</a:t>
            </a:r>
            <a:r>
              <a:rPr lang="ja-JP" altLang="en-US" sz="1100"/>
              <a:t>。</a:t>
            </a:r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0D73BEBD-2317-D982-1220-99595215C37C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［脱衣室］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3F665F7E-F9C0-FE4D-2EE0-9C33473B49FE}"/>
              </a:ext>
            </a:extLst>
          </p:cNvPr>
          <p:cNvSpPr txBox="1"/>
          <p:nvPr/>
        </p:nvSpPr>
        <p:spPr>
          <a:xfrm>
            <a:off x="231576" y="5008612"/>
            <a:ext cx="2345690" cy="945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2025"/>
              </a:lnSpc>
            </a:pPr>
            <a:r>
              <a:rPr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TA07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sz="600" spc="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幅1203 × 高さ808（Uオーダー）× 奥行405mm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555"/>
              </a:spcBef>
              <a:buChar char="■"/>
              <a:tabLst>
                <a:tab pos="148590" algn="l"/>
              </a:tabLst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扉：フラットタッチ扉 グレージュアッシュ柄（RV）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：グレージュアッシュ柄（RV）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0335" indent="-108585">
              <a:lnSpc>
                <a:spcPct val="100000"/>
              </a:lnSpc>
              <a:spcBef>
                <a:spcPts val="284"/>
              </a:spcBef>
              <a:buChar char="■"/>
              <a:tabLst>
                <a:tab pos="140335" algn="l"/>
              </a:tabLst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カウンター：グレージュアッシュ柄（RV） </a:t>
            </a:r>
            <a:endParaRPr lang="en-US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31750">
              <a:lnSpc>
                <a:spcPct val="150000"/>
              </a:lnSpc>
              <a:spcBef>
                <a:spcPts val="284"/>
              </a:spcBef>
              <a:tabLst>
                <a:tab pos="140335" algn="l"/>
              </a:tabLst>
            </a:pPr>
            <a:r>
              <a:rPr lang="en-US" altLang="ja-JP" sz="600" spc="-6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※ 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液体洗剤を収納する際にはトレーを敷いてご使用ください。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375AB518-E7D5-8AE2-7CD1-E46E05A74707}"/>
              </a:ext>
            </a:extLst>
          </p:cNvPr>
          <p:cNvSpPr txBox="1"/>
          <p:nvPr/>
        </p:nvSpPr>
        <p:spPr>
          <a:xfrm>
            <a:off x="255537" y="6163005"/>
            <a:ext cx="166179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120,000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255" name="bg object 23">
            <a:extLst>
              <a:ext uri="{FF2B5EF4-FFF2-40B4-BE49-F238E27FC236}">
                <a16:creationId xmlns:a16="http://schemas.microsoft.com/office/drawing/2014/main" id="{4FCEF161-3510-8120-1465-9A7DEFB4EC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1" y="692035"/>
            <a:ext cx="4149394" cy="3446614"/>
          </a:xfrm>
          <a:prstGeom prst="rect">
            <a:avLst/>
          </a:prstGeom>
        </p:spPr>
      </p:pic>
      <p:sp>
        <p:nvSpPr>
          <p:cNvPr id="133" name="object 2">
            <a:extLst>
              <a:ext uri="{FF2B5EF4-FFF2-40B4-BE49-F238E27FC236}">
                <a16:creationId xmlns:a16="http://schemas.microsoft.com/office/drawing/2014/main" id="{8059A82C-239B-2C4E-9643-16CA519346AE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grpSp>
        <p:nvGrpSpPr>
          <p:cNvPr id="340" name="グループ化 339">
            <a:extLst>
              <a:ext uri="{FF2B5EF4-FFF2-40B4-BE49-F238E27FC236}">
                <a16:creationId xmlns:a16="http://schemas.microsoft.com/office/drawing/2014/main" id="{09483FDF-EB57-5B03-A3AA-C4DD89C86590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341" name="図 340">
              <a:extLst>
                <a:ext uri="{FF2B5EF4-FFF2-40B4-BE49-F238E27FC236}">
                  <a16:creationId xmlns:a16="http://schemas.microsoft.com/office/drawing/2014/main" id="{1A3E77A4-91EA-B247-09FE-10812C5A6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342" name="object 49">
              <a:extLst>
                <a:ext uri="{FF2B5EF4-FFF2-40B4-BE49-F238E27FC236}">
                  <a16:creationId xmlns:a16="http://schemas.microsoft.com/office/drawing/2014/main" id="{7A9D389B-6671-594B-AB33-AE3DA51F1FF0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6479CD5-BD24-739E-76C4-C2C54D1EC37C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CEDB433-5972-EDF6-C6C5-7911674C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84CED302-B350-4AC9-8166-CFFC86FDDF72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188" name="図 187">
                <a:extLst>
                  <a:ext uri="{FF2B5EF4-FFF2-40B4-BE49-F238E27FC236}">
                    <a16:creationId xmlns:a16="http://schemas.microsoft.com/office/drawing/2014/main" id="{EB30583D-BF3B-BA0E-7BA3-1BE9E2EA4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189" name="object 49">
                <a:extLst>
                  <a:ext uri="{FF2B5EF4-FFF2-40B4-BE49-F238E27FC236}">
                    <a16:creationId xmlns:a16="http://schemas.microsoft.com/office/drawing/2014/main" id="{9B19A3CF-3086-36F4-D208-DD1923AF8297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D26E4CE4-A4C8-E532-5CA5-E0DC75A6CC0E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03C0AFA9-C225-5FF7-3265-038FC2440262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BBAB28DA-27E3-995F-FE68-9239F41431E1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9" name="object 21">
              <a:extLst>
                <a:ext uri="{FF2B5EF4-FFF2-40B4-BE49-F238E27FC236}">
                  <a16:creationId xmlns:a16="http://schemas.microsoft.com/office/drawing/2014/main" id="{63CE9B0F-44A5-6C24-B1D4-85D7B933858D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0" name="object 22">
              <a:extLst>
                <a:ext uri="{FF2B5EF4-FFF2-40B4-BE49-F238E27FC236}">
                  <a16:creationId xmlns:a16="http://schemas.microsoft.com/office/drawing/2014/main" id="{3034A76E-554F-A288-B89E-0962FFE1E27C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1" name="object 23">
              <a:extLst>
                <a:ext uri="{FF2B5EF4-FFF2-40B4-BE49-F238E27FC236}">
                  <a16:creationId xmlns:a16="http://schemas.microsoft.com/office/drawing/2014/main" id="{FB25FB7E-2F59-EC3C-10E3-0BA19DE8E789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6" name="object 24">
              <a:extLst>
                <a:ext uri="{FF2B5EF4-FFF2-40B4-BE49-F238E27FC236}">
                  <a16:creationId xmlns:a16="http://schemas.microsoft.com/office/drawing/2014/main" id="{A6AFA194-B93C-7D6A-F2E4-F27215809ED2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C6E1553C-FBED-15FD-960E-88D87C4EC1A4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8" name="object 27">
              <a:extLst>
                <a:ext uri="{FF2B5EF4-FFF2-40B4-BE49-F238E27FC236}">
                  <a16:creationId xmlns:a16="http://schemas.microsoft.com/office/drawing/2014/main" id="{D1B42D92-8C44-846F-B357-44F14F0AC1BD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9" name="object 28">
              <a:extLst>
                <a:ext uri="{FF2B5EF4-FFF2-40B4-BE49-F238E27FC236}">
                  <a16:creationId xmlns:a16="http://schemas.microsoft.com/office/drawing/2014/main" id="{986A9267-11E1-0309-F793-42094E216ED9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20" name="object 29">
              <a:extLst>
                <a:ext uri="{FF2B5EF4-FFF2-40B4-BE49-F238E27FC236}">
                  <a16:creationId xmlns:a16="http://schemas.microsoft.com/office/drawing/2014/main" id="{97C06F58-6A30-E860-F429-1AE39805D9A3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" name="object 31">
              <a:extLst>
                <a:ext uri="{FF2B5EF4-FFF2-40B4-BE49-F238E27FC236}">
                  <a16:creationId xmlns:a16="http://schemas.microsoft.com/office/drawing/2014/main" id="{11FE4568-C777-BD74-7D16-49FA45C498E4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22" name="object 36">
              <a:extLst>
                <a:ext uri="{FF2B5EF4-FFF2-40B4-BE49-F238E27FC236}">
                  <a16:creationId xmlns:a16="http://schemas.microsoft.com/office/drawing/2014/main" id="{92425B13-960D-898A-19E2-E319E0B8BC07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23" name="object 37">
              <a:extLst>
                <a:ext uri="{FF2B5EF4-FFF2-40B4-BE49-F238E27FC236}">
                  <a16:creationId xmlns:a16="http://schemas.microsoft.com/office/drawing/2014/main" id="{19AD6D0E-1C2E-ED32-2FE1-EDEC13EC4E92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4" name="object 38">
              <a:extLst>
                <a:ext uri="{FF2B5EF4-FFF2-40B4-BE49-F238E27FC236}">
                  <a16:creationId xmlns:a16="http://schemas.microsoft.com/office/drawing/2014/main" id="{D96CC0B7-8A55-1194-35EF-14B11636C878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186" name="object 39">
                <a:extLst>
                  <a:ext uri="{FF2B5EF4-FFF2-40B4-BE49-F238E27FC236}">
                    <a16:creationId xmlns:a16="http://schemas.microsoft.com/office/drawing/2014/main" id="{5B408FAC-766F-FD67-B5AC-71094DA9174B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187" name="object 40">
                <a:extLst>
                  <a:ext uri="{FF2B5EF4-FFF2-40B4-BE49-F238E27FC236}">
                    <a16:creationId xmlns:a16="http://schemas.microsoft.com/office/drawing/2014/main" id="{0D31E146-EFF0-11D1-951B-F6E459E6F676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41">
              <a:extLst>
                <a:ext uri="{FF2B5EF4-FFF2-40B4-BE49-F238E27FC236}">
                  <a16:creationId xmlns:a16="http://schemas.microsoft.com/office/drawing/2014/main" id="{167F02A5-76C8-378E-DA22-47CAF6911ABC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6" name="object 42">
              <a:extLst>
                <a:ext uri="{FF2B5EF4-FFF2-40B4-BE49-F238E27FC236}">
                  <a16:creationId xmlns:a16="http://schemas.microsoft.com/office/drawing/2014/main" id="{833BC251-9554-5D69-FB19-51D233CBAB8E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184" name="object 43">
                <a:extLst>
                  <a:ext uri="{FF2B5EF4-FFF2-40B4-BE49-F238E27FC236}">
                    <a16:creationId xmlns:a16="http://schemas.microsoft.com/office/drawing/2014/main" id="{F9609D16-740D-CB95-5883-B884198AFAD9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185" name="object 44">
                <a:extLst>
                  <a:ext uri="{FF2B5EF4-FFF2-40B4-BE49-F238E27FC236}">
                    <a16:creationId xmlns:a16="http://schemas.microsoft.com/office/drawing/2014/main" id="{5EF7A56F-C763-343E-5167-98D218864680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45">
              <a:extLst>
                <a:ext uri="{FF2B5EF4-FFF2-40B4-BE49-F238E27FC236}">
                  <a16:creationId xmlns:a16="http://schemas.microsoft.com/office/drawing/2014/main" id="{3329CB96-D0EE-D5DB-44A9-57F89F2F1130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28" name="object 46">
              <a:extLst>
                <a:ext uri="{FF2B5EF4-FFF2-40B4-BE49-F238E27FC236}">
                  <a16:creationId xmlns:a16="http://schemas.microsoft.com/office/drawing/2014/main" id="{BDDE9D63-9961-8070-D6F0-FFBBB3A9B4B2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182" name="object 47">
                <a:extLst>
                  <a:ext uri="{FF2B5EF4-FFF2-40B4-BE49-F238E27FC236}">
                    <a16:creationId xmlns:a16="http://schemas.microsoft.com/office/drawing/2014/main" id="{824CA61F-3199-0A7D-F1B8-320404EAF27B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183" name="object 48">
                <a:extLst>
                  <a:ext uri="{FF2B5EF4-FFF2-40B4-BE49-F238E27FC236}">
                    <a16:creationId xmlns:a16="http://schemas.microsoft.com/office/drawing/2014/main" id="{0149C1B6-55CC-197C-9272-0C2FA5EF362F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9" name="object 49">
              <a:extLst>
                <a:ext uri="{FF2B5EF4-FFF2-40B4-BE49-F238E27FC236}">
                  <a16:creationId xmlns:a16="http://schemas.microsoft.com/office/drawing/2014/main" id="{CE2F136C-ABE3-E5A8-A31C-337B085E895D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9B34D850-69E3-DD37-EF2F-209AF1ABEFC4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31" name="object 51">
              <a:extLst>
                <a:ext uri="{FF2B5EF4-FFF2-40B4-BE49-F238E27FC236}">
                  <a16:creationId xmlns:a16="http://schemas.microsoft.com/office/drawing/2014/main" id="{45901801-F9E5-BCDD-77BA-09D53132A941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2" name="object 53">
              <a:extLst>
                <a:ext uri="{FF2B5EF4-FFF2-40B4-BE49-F238E27FC236}">
                  <a16:creationId xmlns:a16="http://schemas.microsoft.com/office/drawing/2014/main" id="{7185BC55-B85A-E2DA-E16E-F50B3B209394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33" name="object 56">
              <a:extLst>
                <a:ext uri="{FF2B5EF4-FFF2-40B4-BE49-F238E27FC236}">
                  <a16:creationId xmlns:a16="http://schemas.microsoft.com/office/drawing/2014/main" id="{7253F750-0977-EE91-76F6-6E6F55347B8B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7">
              <a:extLst>
                <a:ext uri="{FF2B5EF4-FFF2-40B4-BE49-F238E27FC236}">
                  <a16:creationId xmlns:a16="http://schemas.microsoft.com/office/drawing/2014/main" id="{F3B4C567-FB29-2465-49C5-379322D7D75C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35" name="object 176">
              <a:extLst>
                <a:ext uri="{FF2B5EF4-FFF2-40B4-BE49-F238E27FC236}">
                  <a16:creationId xmlns:a16="http://schemas.microsoft.com/office/drawing/2014/main" id="{209B623E-6DBE-03E6-67CE-860F029B91CB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36" name="object 177">
              <a:extLst>
                <a:ext uri="{FF2B5EF4-FFF2-40B4-BE49-F238E27FC236}">
                  <a16:creationId xmlns:a16="http://schemas.microsoft.com/office/drawing/2014/main" id="{31FC6DBB-A34F-1C0E-2386-3122C2370406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7" name="object 178">
              <a:extLst>
                <a:ext uri="{FF2B5EF4-FFF2-40B4-BE49-F238E27FC236}">
                  <a16:creationId xmlns:a16="http://schemas.microsoft.com/office/drawing/2014/main" id="{AFD0929E-2130-C064-064A-B0D38EEC84AA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8" name="object 179">
              <a:extLst>
                <a:ext uri="{FF2B5EF4-FFF2-40B4-BE49-F238E27FC236}">
                  <a16:creationId xmlns:a16="http://schemas.microsoft.com/office/drawing/2014/main" id="{28A0147A-92B4-B911-401F-CE3EE8DE8DEB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39" name="object 193">
              <a:extLst>
                <a:ext uri="{FF2B5EF4-FFF2-40B4-BE49-F238E27FC236}">
                  <a16:creationId xmlns:a16="http://schemas.microsoft.com/office/drawing/2014/main" id="{47039568-34D4-E7C1-F845-1A5D61BC3D54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40" name="object 194">
              <a:extLst>
                <a:ext uri="{FF2B5EF4-FFF2-40B4-BE49-F238E27FC236}">
                  <a16:creationId xmlns:a16="http://schemas.microsoft.com/office/drawing/2014/main" id="{4402552B-47DD-98A0-C280-DBC22C6CAAF2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180" name="object 195">
                <a:extLst>
                  <a:ext uri="{FF2B5EF4-FFF2-40B4-BE49-F238E27FC236}">
                    <a16:creationId xmlns:a16="http://schemas.microsoft.com/office/drawing/2014/main" id="{D808A8B7-E002-55B0-38B3-5A27FA42464D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181" name="object 196">
                <a:extLst>
                  <a:ext uri="{FF2B5EF4-FFF2-40B4-BE49-F238E27FC236}">
                    <a16:creationId xmlns:a16="http://schemas.microsoft.com/office/drawing/2014/main" id="{B37B9DD3-238A-468A-06AB-DB7BFF3B11A3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1" name="object 201">
              <a:extLst>
                <a:ext uri="{FF2B5EF4-FFF2-40B4-BE49-F238E27FC236}">
                  <a16:creationId xmlns:a16="http://schemas.microsoft.com/office/drawing/2014/main" id="{BDE72D08-277F-4D46-05B5-A91AF897784D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42" name="object 202">
              <a:extLst>
                <a:ext uri="{FF2B5EF4-FFF2-40B4-BE49-F238E27FC236}">
                  <a16:creationId xmlns:a16="http://schemas.microsoft.com/office/drawing/2014/main" id="{79D54940-764B-BA38-9D42-4B517EEA0743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43" name="bg object 24">
              <a:extLst>
                <a:ext uri="{FF2B5EF4-FFF2-40B4-BE49-F238E27FC236}">
                  <a16:creationId xmlns:a16="http://schemas.microsoft.com/office/drawing/2014/main" id="{262BD2EC-C887-1E6A-B29A-4AD6A93367CF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75">
              <a:extLst>
                <a:ext uri="{FF2B5EF4-FFF2-40B4-BE49-F238E27FC236}">
                  <a16:creationId xmlns:a16="http://schemas.microsoft.com/office/drawing/2014/main" id="{67A6DE98-63AB-589F-FC16-F23B91063A64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45" name="object 53">
              <a:extLst>
                <a:ext uri="{FF2B5EF4-FFF2-40B4-BE49-F238E27FC236}">
                  <a16:creationId xmlns:a16="http://schemas.microsoft.com/office/drawing/2014/main" id="{74A8AAC8-31ED-FC74-7442-9D714AFAB509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46" name="object 25">
              <a:extLst>
                <a:ext uri="{FF2B5EF4-FFF2-40B4-BE49-F238E27FC236}">
                  <a16:creationId xmlns:a16="http://schemas.microsoft.com/office/drawing/2014/main" id="{413B86C0-7B50-0110-8761-CA46AE7ED6F3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AF0D6885-CFBF-3AFB-001F-5484D487D08C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178" name="object 33">
                <a:extLst>
                  <a:ext uri="{FF2B5EF4-FFF2-40B4-BE49-F238E27FC236}">
                    <a16:creationId xmlns:a16="http://schemas.microsoft.com/office/drawing/2014/main" id="{8FCED4C1-6CA9-C0F0-8CE5-3F5EC79A248B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179" name="object 25">
                <a:extLst>
                  <a:ext uri="{FF2B5EF4-FFF2-40B4-BE49-F238E27FC236}">
                    <a16:creationId xmlns:a16="http://schemas.microsoft.com/office/drawing/2014/main" id="{EB08BCAF-C38A-8EBF-AEAF-EE8241294957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48" name="object 57">
              <a:extLst>
                <a:ext uri="{FF2B5EF4-FFF2-40B4-BE49-F238E27FC236}">
                  <a16:creationId xmlns:a16="http://schemas.microsoft.com/office/drawing/2014/main" id="{4EDB45A8-DFD6-059D-5B93-8272344F3733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49" name="object 57">
              <a:extLst>
                <a:ext uri="{FF2B5EF4-FFF2-40B4-BE49-F238E27FC236}">
                  <a16:creationId xmlns:a16="http://schemas.microsoft.com/office/drawing/2014/main" id="{E42E41D3-525D-E65F-81BE-54FC1C08B670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50" name="object 176">
              <a:extLst>
                <a:ext uri="{FF2B5EF4-FFF2-40B4-BE49-F238E27FC236}">
                  <a16:creationId xmlns:a16="http://schemas.microsoft.com/office/drawing/2014/main" id="{24B0E201-4631-F4AF-3E59-B5DCCC7785E2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51" name="object 6">
              <a:extLst>
                <a:ext uri="{FF2B5EF4-FFF2-40B4-BE49-F238E27FC236}">
                  <a16:creationId xmlns:a16="http://schemas.microsoft.com/office/drawing/2014/main" id="{58FE57A6-E4DB-25DA-15F3-B83CDFF1A47E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2" name="object 7">
              <a:extLst>
                <a:ext uri="{FF2B5EF4-FFF2-40B4-BE49-F238E27FC236}">
                  <a16:creationId xmlns:a16="http://schemas.microsoft.com/office/drawing/2014/main" id="{6D9E642B-A25E-621F-48C8-68C78B2857B0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8">
              <a:extLst>
                <a:ext uri="{FF2B5EF4-FFF2-40B4-BE49-F238E27FC236}">
                  <a16:creationId xmlns:a16="http://schemas.microsoft.com/office/drawing/2014/main" id="{D963DBAC-A4C2-D08B-A257-FCB383987A7B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54" name="object 190">
              <a:extLst>
                <a:ext uri="{FF2B5EF4-FFF2-40B4-BE49-F238E27FC236}">
                  <a16:creationId xmlns:a16="http://schemas.microsoft.com/office/drawing/2014/main" id="{6268B830-424E-7CE6-A0E9-EB78D5FE8B70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5" name="object 191">
              <a:extLst>
                <a:ext uri="{FF2B5EF4-FFF2-40B4-BE49-F238E27FC236}">
                  <a16:creationId xmlns:a16="http://schemas.microsoft.com/office/drawing/2014/main" id="{CE5B6191-4A73-B9D4-0A92-B9BCECF38AE5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56" name="object 192">
              <a:extLst>
                <a:ext uri="{FF2B5EF4-FFF2-40B4-BE49-F238E27FC236}">
                  <a16:creationId xmlns:a16="http://schemas.microsoft.com/office/drawing/2014/main" id="{20C365E0-7CFB-EFD8-9573-6CA0EA824556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7" name="object 210">
              <a:extLst>
                <a:ext uri="{FF2B5EF4-FFF2-40B4-BE49-F238E27FC236}">
                  <a16:creationId xmlns:a16="http://schemas.microsoft.com/office/drawing/2014/main" id="{B0DB0F53-C77C-AC2B-86D6-9FDB88111BAA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8" name="object 211">
              <a:extLst>
                <a:ext uri="{FF2B5EF4-FFF2-40B4-BE49-F238E27FC236}">
                  <a16:creationId xmlns:a16="http://schemas.microsoft.com/office/drawing/2014/main" id="{CB50D818-8231-44C5-01E3-C55DF0F39AE6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7">
              <a:extLst>
                <a:ext uri="{FF2B5EF4-FFF2-40B4-BE49-F238E27FC236}">
                  <a16:creationId xmlns:a16="http://schemas.microsoft.com/office/drawing/2014/main" id="{59D10C78-65A3-CA8A-678F-6A83E5D49B59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76">
              <a:extLst>
                <a:ext uri="{FF2B5EF4-FFF2-40B4-BE49-F238E27FC236}">
                  <a16:creationId xmlns:a16="http://schemas.microsoft.com/office/drawing/2014/main" id="{9E04361B-C22B-5B99-07FB-A35A06472126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61" name="object 10">
              <a:extLst>
                <a:ext uri="{FF2B5EF4-FFF2-40B4-BE49-F238E27FC236}">
                  <a16:creationId xmlns:a16="http://schemas.microsoft.com/office/drawing/2014/main" id="{52607262-332A-0D1F-995A-A798BB417DE3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11">
              <a:extLst>
                <a:ext uri="{FF2B5EF4-FFF2-40B4-BE49-F238E27FC236}">
                  <a16:creationId xmlns:a16="http://schemas.microsoft.com/office/drawing/2014/main" id="{76C7399D-F757-0CE7-743E-92A4393ECD4F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63" name="object 181">
              <a:extLst>
                <a:ext uri="{FF2B5EF4-FFF2-40B4-BE49-F238E27FC236}">
                  <a16:creationId xmlns:a16="http://schemas.microsoft.com/office/drawing/2014/main" id="{6E37A935-96D2-DDFE-EEE1-647D29CD84AE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4" name="object 182">
              <a:extLst>
                <a:ext uri="{FF2B5EF4-FFF2-40B4-BE49-F238E27FC236}">
                  <a16:creationId xmlns:a16="http://schemas.microsoft.com/office/drawing/2014/main" id="{1DEA4C73-D82B-F70D-12C3-DFD01F781527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485" name="object 184">
              <a:extLst>
                <a:ext uri="{FF2B5EF4-FFF2-40B4-BE49-F238E27FC236}">
                  <a16:creationId xmlns:a16="http://schemas.microsoft.com/office/drawing/2014/main" id="{113662D1-23C9-9670-BDC0-060C1B00EC79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6" name="object 185">
              <a:extLst>
                <a:ext uri="{FF2B5EF4-FFF2-40B4-BE49-F238E27FC236}">
                  <a16:creationId xmlns:a16="http://schemas.microsoft.com/office/drawing/2014/main" id="{4274EA15-7099-7604-8142-C8DE3D89B3AF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487" name="object 187">
              <a:extLst>
                <a:ext uri="{FF2B5EF4-FFF2-40B4-BE49-F238E27FC236}">
                  <a16:creationId xmlns:a16="http://schemas.microsoft.com/office/drawing/2014/main" id="{9E9FFC98-9AB0-3EDE-3572-308EB1FC206B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488" name="object 188">
              <a:extLst>
                <a:ext uri="{FF2B5EF4-FFF2-40B4-BE49-F238E27FC236}">
                  <a16:creationId xmlns:a16="http://schemas.microsoft.com/office/drawing/2014/main" id="{F8ED52FE-79A5-9C7F-6BE6-A7D9DB0895FB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bg object 24">
              <a:extLst>
                <a:ext uri="{FF2B5EF4-FFF2-40B4-BE49-F238E27FC236}">
                  <a16:creationId xmlns:a16="http://schemas.microsoft.com/office/drawing/2014/main" id="{8A6B2AB3-76E1-E9A2-CA2E-62539ED649D9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2">
              <a:extLst>
                <a:ext uri="{FF2B5EF4-FFF2-40B4-BE49-F238E27FC236}">
                  <a16:creationId xmlns:a16="http://schemas.microsoft.com/office/drawing/2014/main" id="{FEFA9ED8-B7DC-00A2-CDE2-8257CB769CB9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491" name="object 175">
              <a:extLst>
                <a:ext uri="{FF2B5EF4-FFF2-40B4-BE49-F238E27FC236}">
                  <a16:creationId xmlns:a16="http://schemas.microsoft.com/office/drawing/2014/main" id="{34C633B2-F9F9-F1F5-CFE8-CE26D3D2B295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492" name="object 175">
              <a:extLst>
                <a:ext uri="{FF2B5EF4-FFF2-40B4-BE49-F238E27FC236}">
                  <a16:creationId xmlns:a16="http://schemas.microsoft.com/office/drawing/2014/main" id="{74D8FABD-1274-A64B-0F4E-75B4F9FCF844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493" name="object 175">
              <a:extLst>
                <a:ext uri="{FF2B5EF4-FFF2-40B4-BE49-F238E27FC236}">
                  <a16:creationId xmlns:a16="http://schemas.microsoft.com/office/drawing/2014/main" id="{33C761BB-AE27-0C85-049E-CF3D16F64511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4" name="object 175">
              <a:extLst>
                <a:ext uri="{FF2B5EF4-FFF2-40B4-BE49-F238E27FC236}">
                  <a16:creationId xmlns:a16="http://schemas.microsoft.com/office/drawing/2014/main" id="{D937B70D-3A8F-0861-BD36-C9BF63009FC7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5" name="object 179">
              <a:extLst>
                <a:ext uri="{FF2B5EF4-FFF2-40B4-BE49-F238E27FC236}">
                  <a16:creationId xmlns:a16="http://schemas.microsoft.com/office/drawing/2014/main" id="{2FD13F63-A973-B0D8-3666-856C2F632C6C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496" name="object 176">
              <a:extLst>
                <a:ext uri="{FF2B5EF4-FFF2-40B4-BE49-F238E27FC236}">
                  <a16:creationId xmlns:a16="http://schemas.microsoft.com/office/drawing/2014/main" id="{37B6FFB9-6BA8-6081-7CCB-AB1C191E1ECC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7" name="object 176">
              <a:extLst>
                <a:ext uri="{FF2B5EF4-FFF2-40B4-BE49-F238E27FC236}">
                  <a16:creationId xmlns:a16="http://schemas.microsoft.com/office/drawing/2014/main" id="{0A4F5325-8908-CA9A-01D8-C4386C99891A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8" name="object 176">
              <a:extLst>
                <a:ext uri="{FF2B5EF4-FFF2-40B4-BE49-F238E27FC236}">
                  <a16:creationId xmlns:a16="http://schemas.microsoft.com/office/drawing/2014/main" id="{06F28924-293E-66D5-AD2F-CB0B98B5BF18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499" name="object 176">
              <a:extLst>
                <a:ext uri="{FF2B5EF4-FFF2-40B4-BE49-F238E27FC236}">
                  <a16:creationId xmlns:a16="http://schemas.microsoft.com/office/drawing/2014/main" id="{A3EC4B73-70DB-3551-2802-DA8CBDA0D75E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500" name="object 2">
              <a:extLst>
                <a:ext uri="{FF2B5EF4-FFF2-40B4-BE49-F238E27FC236}">
                  <a16:creationId xmlns:a16="http://schemas.microsoft.com/office/drawing/2014/main" id="{D0A1B4A0-4FF2-6931-BBC0-83C6B659297E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01" name="object 2">
              <a:extLst>
                <a:ext uri="{FF2B5EF4-FFF2-40B4-BE49-F238E27FC236}">
                  <a16:creationId xmlns:a16="http://schemas.microsoft.com/office/drawing/2014/main" id="{C8B14A72-4F9E-4EE6-3B57-BF88C24615DD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502" name="object 2">
              <a:extLst>
                <a:ext uri="{FF2B5EF4-FFF2-40B4-BE49-F238E27FC236}">
                  <a16:creationId xmlns:a16="http://schemas.microsoft.com/office/drawing/2014/main" id="{A18B4393-4211-E30F-1E42-FAF573A7E2EA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03" name="object 2">
              <a:extLst>
                <a:ext uri="{FF2B5EF4-FFF2-40B4-BE49-F238E27FC236}">
                  <a16:creationId xmlns:a16="http://schemas.microsoft.com/office/drawing/2014/main" id="{5B1B9AD3-B1BC-BE2F-18C9-1CDC179D544C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504" name="object 175">
              <a:extLst>
                <a:ext uri="{FF2B5EF4-FFF2-40B4-BE49-F238E27FC236}">
                  <a16:creationId xmlns:a16="http://schemas.microsoft.com/office/drawing/2014/main" id="{6899CDAC-1D7E-72EC-7AC2-FFD201BB0339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505" name="object 175">
              <a:extLst>
                <a:ext uri="{FF2B5EF4-FFF2-40B4-BE49-F238E27FC236}">
                  <a16:creationId xmlns:a16="http://schemas.microsoft.com/office/drawing/2014/main" id="{A0A98088-6F54-79F5-6568-DD5C8ABDBC21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506" name="object 173">
              <a:extLst>
                <a:ext uri="{FF2B5EF4-FFF2-40B4-BE49-F238E27FC236}">
                  <a16:creationId xmlns:a16="http://schemas.microsoft.com/office/drawing/2014/main" id="{4A4DB797-5762-08CB-5105-B18A714D4163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508" name="グループ化 507">
              <a:extLst>
                <a:ext uri="{FF2B5EF4-FFF2-40B4-BE49-F238E27FC236}">
                  <a16:creationId xmlns:a16="http://schemas.microsoft.com/office/drawing/2014/main" id="{05F6D48F-2889-21C5-7C3F-EA089B4B55B1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176" name="object 25">
                <a:extLst>
                  <a:ext uri="{FF2B5EF4-FFF2-40B4-BE49-F238E27FC236}">
                    <a16:creationId xmlns:a16="http://schemas.microsoft.com/office/drawing/2014/main" id="{43FEAFBE-C88D-75C0-4944-63AB78CEE581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177" name="object 34">
                <a:extLst>
                  <a:ext uri="{FF2B5EF4-FFF2-40B4-BE49-F238E27FC236}">
                    <a16:creationId xmlns:a16="http://schemas.microsoft.com/office/drawing/2014/main" id="{E0EB406B-FBBC-92CD-67CA-A89ECDF8D127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509" name="object 30">
              <a:extLst>
                <a:ext uri="{FF2B5EF4-FFF2-40B4-BE49-F238E27FC236}">
                  <a16:creationId xmlns:a16="http://schemas.microsoft.com/office/drawing/2014/main" id="{4E5BF210-3350-58EA-9BBA-337F7AF13734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510" name="object 177">
              <a:extLst>
                <a:ext uri="{FF2B5EF4-FFF2-40B4-BE49-F238E27FC236}">
                  <a16:creationId xmlns:a16="http://schemas.microsoft.com/office/drawing/2014/main" id="{285B4B61-428C-F0AB-78EB-48577CE1A69F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511" name="object 175">
              <a:extLst>
                <a:ext uri="{FF2B5EF4-FFF2-40B4-BE49-F238E27FC236}">
                  <a16:creationId xmlns:a16="http://schemas.microsoft.com/office/drawing/2014/main" id="{6C1DDBA1-55B3-ED49-6568-0E615BAB8E1B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128" name="object 173">
              <a:extLst>
                <a:ext uri="{FF2B5EF4-FFF2-40B4-BE49-F238E27FC236}">
                  <a16:creationId xmlns:a16="http://schemas.microsoft.com/office/drawing/2014/main" id="{2DCDC5BF-8F3B-888C-C9D4-1C0B88594CCE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29" name="object 173">
              <a:extLst>
                <a:ext uri="{FF2B5EF4-FFF2-40B4-BE49-F238E27FC236}">
                  <a16:creationId xmlns:a16="http://schemas.microsoft.com/office/drawing/2014/main" id="{C6BD17FD-520E-630E-B496-CE847DBB3880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30" name="object 175">
              <a:extLst>
                <a:ext uri="{FF2B5EF4-FFF2-40B4-BE49-F238E27FC236}">
                  <a16:creationId xmlns:a16="http://schemas.microsoft.com/office/drawing/2014/main" id="{29212B34-2848-2FE5-62DE-059916C2EAF0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31" name="object 52">
              <a:extLst>
                <a:ext uri="{FF2B5EF4-FFF2-40B4-BE49-F238E27FC236}">
                  <a16:creationId xmlns:a16="http://schemas.microsoft.com/office/drawing/2014/main" id="{C1CEE754-E454-FB0A-3933-162E332D4533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59">
              <a:extLst>
                <a:ext uri="{FF2B5EF4-FFF2-40B4-BE49-F238E27FC236}">
                  <a16:creationId xmlns:a16="http://schemas.microsoft.com/office/drawing/2014/main" id="{2BB9F1B9-9E54-40BA-A5D8-CA9A90423D9E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59">
              <a:extLst>
                <a:ext uri="{FF2B5EF4-FFF2-40B4-BE49-F238E27FC236}">
                  <a16:creationId xmlns:a16="http://schemas.microsoft.com/office/drawing/2014/main" id="{11A9FB01-5577-3F3E-4BCE-BC9125932741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37" name="グループ化 136">
              <a:extLst>
                <a:ext uri="{FF2B5EF4-FFF2-40B4-BE49-F238E27FC236}">
                  <a16:creationId xmlns:a16="http://schemas.microsoft.com/office/drawing/2014/main" id="{AC784C07-3CA8-1ADD-0411-C8DFD004AC5E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174" name="object 204">
                <a:extLst>
                  <a:ext uri="{FF2B5EF4-FFF2-40B4-BE49-F238E27FC236}">
                    <a16:creationId xmlns:a16="http://schemas.microsoft.com/office/drawing/2014/main" id="{8BB9C0B4-444E-B51F-A885-A134250E09CA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175" name="object 205">
                <a:extLst>
                  <a:ext uri="{FF2B5EF4-FFF2-40B4-BE49-F238E27FC236}">
                    <a16:creationId xmlns:a16="http://schemas.microsoft.com/office/drawing/2014/main" id="{99AF53F4-2F58-7C71-475F-A9CDD14562FF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06E7A190-6AB5-BA26-977D-66EA9EB8A37D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172" name="object 206">
                <a:extLst>
                  <a:ext uri="{FF2B5EF4-FFF2-40B4-BE49-F238E27FC236}">
                    <a16:creationId xmlns:a16="http://schemas.microsoft.com/office/drawing/2014/main" id="{FD67CD0E-5D29-7565-F978-0DE13E0200DF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173" name="object 207">
                <a:extLst>
                  <a:ext uri="{FF2B5EF4-FFF2-40B4-BE49-F238E27FC236}">
                    <a16:creationId xmlns:a16="http://schemas.microsoft.com/office/drawing/2014/main" id="{E7E41E4F-5F4B-12FB-F22E-481C55BA0299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139" name="グループ化 138">
              <a:extLst>
                <a:ext uri="{FF2B5EF4-FFF2-40B4-BE49-F238E27FC236}">
                  <a16:creationId xmlns:a16="http://schemas.microsoft.com/office/drawing/2014/main" id="{C858297F-4E91-00EF-C507-72DD6172C1A0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170" name="object 208">
                <a:extLst>
                  <a:ext uri="{FF2B5EF4-FFF2-40B4-BE49-F238E27FC236}">
                    <a16:creationId xmlns:a16="http://schemas.microsoft.com/office/drawing/2014/main" id="{A6083F40-BF62-E51E-CF80-85550C1AA624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171" name="object 209">
                <a:extLst>
                  <a:ext uri="{FF2B5EF4-FFF2-40B4-BE49-F238E27FC236}">
                    <a16:creationId xmlns:a16="http://schemas.microsoft.com/office/drawing/2014/main" id="{AC2FF9DD-EA90-0842-0812-83AF9974AB4D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140" name="object 190">
              <a:extLst>
                <a:ext uri="{FF2B5EF4-FFF2-40B4-BE49-F238E27FC236}">
                  <a16:creationId xmlns:a16="http://schemas.microsoft.com/office/drawing/2014/main" id="{807923C8-1819-79C8-722C-C383092534C7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41" name="object 190">
              <a:extLst>
                <a:ext uri="{FF2B5EF4-FFF2-40B4-BE49-F238E27FC236}">
                  <a16:creationId xmlns:a16="http://schemas.microsoft.com/office/drawing/2014/main" id="{0621AE17-462E-6C2F-4F75-625CF6B255A4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42" name="object 190">
              <a:extLst>
                <a:ext uri="{FF2B5EF4-FFF2-40B4-BE49-F238E27FC236}">
                  <a16:creationId xmlns:a16="http://schemas.microsoft.com/office/drawing/2014/main" id="{B4C5AE55-6DF7-AD17-2369-7B942C1898AA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143" name="object 175">
              <a:extLst>
                <a:ext uri="{FF2B5EF4-FFF2-40B4-BE49-F238E27FC236}">
                  <a16:creationId xmlns:a16="http://schemas.microsoft.com/office/drawing/2014/main" id="{6B0146BC-3075-DC9B-3A2C-ADB5F303CA84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144" name="図 143">
              <a:extLst>
                <a:ext uri="{FF2B5EF4-FFF2-40B4-BE49-F238E27FC236}">
                  <a16:creationId xmlns:a16="http://schemas.microsoft.com/office/drawing/2014/main" id="{CFA3E3C6-346C-150F-1C46-16BE60DAA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145" name="object 27">
              <a:extLst>
                <a:ext uri="{FF2B5EF4-FFF2-40B4-BE49-F238E27FC236}">
                  <a16:creationId xmlns:a16="http://schemas.microsoft.com/office/drawing/2014/main" id="{3EF844BB-D7E6-D55E-D54D-DE3C2E831CFB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146" name="object 29">
              <a:extLst>
                <a:ext uri="{FF2B5EF4-FFF2-40B4-BE49-F238E27FC236}">
                  <a16:creationId xmlns:a16="http://schemas.microsoft.com/office/drawing/2014/main" id="{2CD5CFB9-35C2-426D-B8DB-091864052DF6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147" name="object 30">
              <a:extLst>
                <a:ext uri="{FF2B5EF4-FFF2-40B4-BE49-F238E27FC236}">
                  <a16:creationId xmlns:a16="http://schemas.microsoft.com/office/drawing/2014/main" id="{72B7903F-7D76-AB67-9A3F-808E8640F95F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148" name="object 178">
              <a:extLst>
                <a:ext uri="{FF2B5EF4-FFF2-40B4-BE49-F238E27FC236}">
                  <a16:creationId xmlns:a16="http://schemas.microsoft.com/office/drawing/2014/main" id="{1E3E644A-925C-2670-2434-496031ED787C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149" name="object 201">
              <a:extLst>
                <a:ext uri="{FF2B5EF4-FFF2-40B4-BE49-F238E27FC236}">
                  <a16:creationId xmlns:a16="http://schemas.microsoft.com/office/drawing/2014/main" id="{3ACB01C9-B8FA-81B2-FA1C-3DE11CCF5B4D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150" name="object 202">
              <a:extLst>
                <a:ext uri="{FF2B5EF4-FFF2-40B4-BE49-F238E27FC236}">
                  <a16:creationId xmlns:a16="http://schemas.microsoft.com/office/drawing/2014/main" id="{38F99ECA-0D2B-985D-1911-BF75F75AF1E2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151" name="object 28">
              <a:extLst>
                <a:ext uri="{FF2B5EF4-FFF2-40B4-BE49-F238E27FC236}">
                  <a16:creationId xmlns:a16="http://schemas.microsoft.com/office/drawing/2014/main" id="{0ED48C70-79B0-B2BF-A0EB-D176C5BF8E74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152" name="object 179">
              <a:extLst>
                <a:ext uri="{FF2B5EF4-FFF2-40B4-BE49-F238E27FC236}">
                  <a16:creationId xmlns:a16="http://schemas.microsoft.com/office/drawing/2014/main" id="{F25EAB14-45F5-BDC2-A472-F47A786C76C4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3" name="object 177">
              <a:extLst>
                <a:ext uri="{FF2B5EF4-FFF2-40B4-BE49-F238E27FC236}">
                  <a16:creationId xmlns:a16="http://schemas.microsoft.com/office/drawing/2014/main" id="{01AA91C8-DBB8-A08A-EBC7-1BC42F994D4A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154" name="object 175">
              <a:extLst>
                <a:ext uri="{FF2B5EF4-FFF2-40B4-BE49-F238E27FC236}">
                  <a16:creationId xmlns:a16="http://schemas.microsoft.com/office/drawing/2014/main" id="{76C9AFB9-3CE1-D365-0D9C-D462FD825546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155" name="図 154">
              <a:extLst>
                <a:ext uri="{FF2B5EF4-FFF2-40B4-BE49-F238E27FC236}">
                  <a16:creationId xmlns:a16="http://schemas.microsoft.com/office/drawing/2014/main" id="{767311B4-727C-DE6E-EE83-B6F258B03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156" name="図 155">
              <a:extLst>
                <a:ext uri="{FF2B5EF4-FFF2-40B4-BE49-F238E27FC236}">
                  <a16:creationId xmlns:a16="http://schemas.microsoft.com/office/drawing/2014/main" id="{8BD3FB72-7B7B-9380-F24F-9A90D360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157" name="図 156">
              <a:extLst>
                <a:ext uri="{FF2B5EF4-FFF2-40B4-BE49-F238E27FC236}">
                  <a16:creationId xmlns:a16="http://schemas.microsoft.com/office/drawing/2014/main" id="{9AD96E04-1532-904E-D1D8-1D513625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158" name="図 157">
              <a:extLst>
                <a:ext uri="{FF2B5EF4-FFF2-40B4-BE49-F238E27FC236}">
                  <a16:creationId xmlns:a16="http://schemas.microsoft.com/office/drawing/2014/main" id="{BDDE1F63-A233-2A0E-0368-F40324AD5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159" name="object 175">
              <a:extLst>
                <a:ext uri="{FF2B5EF4-FFF2-40B4-BE49-F238E27FC236}">
                  <a16:creationId xmlns:a16="http://schemas.microsoft.com/office/drawing/2014/main" id="{051D9EA5-7EA8-AF81-E738-5EC42A207CA6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60" name="object 175">
              <a:extLst>
                <a:ext uri="{FF2B5EF4-FFF2-40B4-BE49-F238E27FC236}">
                  <a16:creationId xmlns:a16="http://schemas.microsoft.com/office/drawing/2014/main" id="{811AAAF6-7A6B-77B1-EF6B-B80DF6D8C205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161" name="object 175">
              <a:extLst>
                <a:ext uri="{FF2B5EF4-FFF2-40B4-BE49-F238E27FC236}">
                  <a16:creationId xmlns:a16="http://schemas.microsoft.com/office/drawing/2014/main" id="{B3D34692-EBCE-8585-6C31-88B01C9749E8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162" name="object 194">
              <a:extLst>
                <a:ext uri="{FF2B5EF4-FFF2-40B4-BE49-F238E27FC236}">
                  <a16:creationId xmlns:a16="http://schemas.microsoft.com/office/drawing/2014/main" id="{EFA3FF8C-3296-0505-9188-E8723C6205F1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168" name="object 195">
                <a:extLst>
                  <a:ext uri="{FF2B5EF4-FFF2-40B4-BE49-F238E27FC236}">
                    <a16:creationId xmlns:a16="http://schemas.microsoft.com/office/drawing/2014/main" id="{349286BA-8F7B-B442-776E-AFF6B26D6047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169" name="object 196">
                <a:extLst>
                  <a:ext uri="{FF2B5EF4-FFF2-40B4-BE49-F238E27FC236}">
                    <a16:creationId xmlns:a16="http://schemas.microsoft.com/office/drawing/2014/main" id="{E034A3E3-62BE-52E3-D1B4-D9C2F9010D28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3" name="object 193">
              <a:extLst>
                <a:ext uri="{FF2B5EF4-FFF2-40B4-BE49-F238E27FC236}">
                  <a16:creationId xmlns:a16="http://schemas.microsoft.com/office/drawing/2014/main" id="{EB8DD449-AF89-820C-289A-035C9C257658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64" name="object 175">
              <a:extLst>
                <a:ext uri="{FF2B5EF4-FFF2-40B4-BE49-F238E27FC236}">
                  <a16:creationId xmlns:a16="http://schemas.microsoft.com/office/drawing/2014/main" id="{C8FC794E-240B-58CA-FC1F-8B0EE6BDF3EF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65" name="object 175">
              <a:extLst>
                <a:ext uri="{FF2B5EF4-FFF2-40B4-BE49-F238E27FC236}">
                  <a16:creationId xmlns:a16="http://schemas.microsoft.com/office/drawing/2014/main" id="{C2068970-95F9-2250-D8BB-CDFD30E12B73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166" name="object 29">
              <a:extLst>
                <a:ext uri="{FF2B5EF4-FFF2-40B4-BE49-F238E27FC236}">
                  <a16:creationId xmlns:a16="http://schemas.microsoft.com/office/drawing/2014/main" id="{F34CF3F9-E26A-2274-D455-7F74C86A0D54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67" name="object 29">
              <a:extLst>
                <a:ext uri="{FF2B5EF4-FFF2-40B4-BE49-F238E27FC236}">
                  <a16:creationId xmlns:a16="http://schemas.microsoft.com/office/drawing/2014/main" id="{23E8BBBE-5585-583D-60E5-A83B9F7701E4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190" name="object 173">
            <a:extLst>
              <a:ext uri="{FF2B5EF4-FFF2-40B4-BE49-F238E27FC236}">
                <a16:creationId xmlns:a16="http://schemas.microsoft.com/office/drawing/2014/main" id="{4220550D-9837-62F0-4914-84CD348B3AEF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448" name="図 447">
            <a:extLst>
              <a:ext uri="{FF2B5EF4-FFF2-40B4-BE49-F238E27FC236}">
                <a16:creationId xmlns:a16="http://schemas.microsoft.com/office/drawing/2014/main" id="{06A0F914-3A49-6532-937D-2EE1087227F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394987" y="5531688"/>
            <a:ext cx="581205" cy="4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CE37E-2F17-59B4-DF6E-7B627D96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9CD60349-8AFE-1B9B-9ACB-B853F03B4ADA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4D4FD10-4586-43C7-4461-540D78475945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BC2C71E-5E6B-DF64-FE8D-05B89CE2C432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43D5F9C8-480C-4574-569E-0D51790AC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D8DC4AD2-C410-252E-331D-FEDD337A5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>
                <a:latin typeface="-apple-system-font"/>
              </a:rPr>
              <a:t>周囲の建具や壁面と一体感のある埋め込み</a:t>
            </a:r>
          </a:p>
          <a:p>
            <a:r>
              <a:rPr lang="ja-JP" altLang="en-US" sz="1100">
                <a:latin typeface="-apple-system-font"/>
              </a:rPr>
              <a:t>納まりですっきりとした空間イメージを作ります。</a:t>
            </a:r>
            <a:endParaRPr lang="ja-JP" altLang="en-US" sz="1100"/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0168ECDB-E6C8-5F5B-7AE1-51D5F0EEFFB9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［リビング］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1EBCA3CA-1B98-5304-0D5B-505C0A9BC3B1}"/>
              </a:ext>
            </a:extLst>
          </p:cNvPr>
          <p:cNvSpPr txBox="1"/>
          <p:nvPr/>
        </p:nvSpPr>
        <p:spPr>
          <a:xfrm>
            <a:off x="231576" y="5008612"/>
            <a:ext cx="234569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2025"/>
              </a:lnSpc>
            </a:pPr>
            <a:r>
              <a:rPr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TA0</a:t>
            </a:r>
            <a:r>
              <a:rPr lang="en-US"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9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lang="ja-JP" altLang="en-US" sz="600" spc="1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800 × </a:t>
            </a:r>
            <a:r>
              <a:rPr lang="ja-JP" altLang="en-US" sz="600" spc="1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2190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（Uオーダー）× 奥行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555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 ： フラットタッチ扉 ラピスグレー柄（</a:t>
            </a:r>
            <a:r>
              <a:rPr lang="en-US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LV）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8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ユニット：ラピスグレー柄（</a:t>
            </a:r>
            <a:r>
              <a:rPr lang="en-US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LV）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5F699410-7D3C-1BEA-4865-D3BAAF1C0451}"/>
              </a:ext>
            </a:extLst>
          </p:cNvPr>
          <p:cNvSpPr txBox="1"/>
          <p:nvPr/>
        </p:nvSpPr>
        <p:spPr>
          <a:xfrm>
            <a:off x="255537" y="6163005"/>
            <a:ext cx="166179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166,300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7458519C-337E-3B18-A85D-AC04060E0AD4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136" name="図 135">
            <a:extLst>
              <a:ext uri="{FF2B5EF4-FFF2-40B4-BE49-F238E27FC236}">
                <a16:creationId xmlns:a16="http://schemas.microsoft.com/office/drawing/2014/main" id="{0288D18F-27A4-826D-DBAC-E10EE644C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731" y="679336"/>
            <a:ext cx="4157674" cy="3446615"/>
          </a:xfrm>
          <a:prstGeom prst="rect">
            <a:avLst/>
          </a:prstGeom>
        </p:spPr>
      </p:pic>
      <p:grpSp>
        <p:nvGrpSpPr>
          <p:cNvPr id="347" name="グループ化 346">
            <a:extLst>
              <a:ext uri="{FF2B5EF4-FFF2-40B4-BE49-F238E27FC236}">
                <a16:creationId xmlns:a16="http://schemas.microsoft.com/office/drawing/2014/main" id="{2586D5C9-5C7C-341D-064C-4D5768B0FECE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348" name="図 347">
              <a:extLst>
                <a:ext uri="{FF2B5EF4-FFF2-40B4-BE49-F238E27FC236}">
                  <a16:creationId xmlns:a16="http://schemas.microsoft.com/office/drawing/2014/main" id="{8BE9691F-A77D-15E5-FED9-66AF91F39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349" name="object 49">
              <a:extLst>
                <a:ext uri="{FF2B5EF4-FFF2-40B4-BE49-F238E27FC236}">
                  <a16:creationId xmlns:a16="http://schemas.microsoft.com/office/drawing/2014/main" id="{3405FDFC-98D3-D243-9A75-A04D8EDA195D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8DA4D8A-B3AF-CC60-42DB-079B4AD6D1A0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D6BE3D6-07A8-AC8E-C8E3-A058E5A0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23188744-1E5C-4CF8-DEFE-FB16ACC5F968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366" name="図 365">
                <a:extLst>
                  <a:ext uri="{FF2B5EF4-FFF2-40B4-BE49-F238E27FC236}">
                    <a16:creationId xmlns:a16="http://schemas.microsoft.com/office/drawing/2014/main" id="{56858D5A-9C41-A4CE-020F-69AD3043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367" name="object 49">
                <a:extLst>
                  <a:ext uri="{FF2B5EF4-FFF2-40B4-BE49-F238E27FC236}">
                    <a16:creationId xmlns:a16="http://schemas.microsoft.com/office/drawing/2014/main" id="{DDC4B51B-02E1-5D79-BE26-A73423999F3D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A17AB38D-4EE2-0035-C640-5C4D8A1DA4FD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56" name="object 17">
              <a:extLst>
                <a:ext uri="{FF2B5EF4-FFF2-40B4-BE49-F238E27FC236}">
                  <a16:creationId xmlns:a16="http://schemas.microsoft.com/office/drawing/2014/main" id="{337CFCCF-1ED1-D981-EA01-1971F753A9F1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28" name="object 18">
              <a:extLst>
                <a:ext uri="{FF2B5EF4-FFF2-40B4-BE49-F238E27FC236}">
                  <a16:creationId xmlns:a16="http://schemas.microsoft.com/office/drawing/2014/main" id="{C8E4E3DF-756C-EE22-9204-06E067017B69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29" name="object 21">
              <a:extLst>
                <a:ext uri="{FF2B5EF4-FFF2-40B4-BE49-F238E27FC236}">
                  <a16:creationId xmlns:a16="http://schemas.microsoft.com/office/drawing/2014/main" id="{3B2778F6-5627-72ED-E446-38412BBDB56E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30" name="object 22">
              <a:extLst>
                <a:ext uri="{FF2B5EF4-FFF2-40B4-BE49-F238E27FC236}">
                  <a16:creationId xmlns:a16="http://schemas.microsoft.com/office/drawing/2014/main" id="{A8DFAFAC-9CEE-26F1-A513-040B2A46CCA7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31" name="object 23">
              <a:extLst>
                <a:ext uri="{FF2B5EF4-FFF2-40B4-BE49-F238E27FC236}">
                  <a16:creationId xmlns:a16="http://schemas.microsoft.com/office/drawing/2014/main" id="{029786F5-27E2-03B3-9BBE-6EF00161F133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32" name="object 24">
              <a:extLst>
                <a:ext uri="{FF2B5EF4-FFF2-40B4-BE49-F238E27FC236}">
                  <a16:creationId xmlns:a16="http://schemas.microsoft.com/office/drawing/2014/main" id="{0EBF75D7-2FD2-1C72-3D0F-C3E01765C43C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34" name="object 25">
              <a:extLst>
                <a:ext uri="{FF2B5EF4-FFF2-40B4-BE49-F238E27FC236}">
                  <a16:creationId xmlns:a16="http://schemas.microsoft.com/office/drawing/2014/main" id="{D56397DC-DED1-08EB-4C6B-FC3B1CA28295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37" name="object 27">
              <a:extLst>
                <a:ext uri="{FF2B5EF4-FFF2-40B4-BE49-F238E27FC236}">
                  <a16:creationId xmlns:a16="http://schemas.microsoft.com/office/drawing/2014/main" id="{45AA7E61-AE9E-41A6-6EBE-1EEC77207A35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38" name="object 28">
              <a:extLst>
                <a:ext uri="{FF2B5EF4-FFF2-40B4-BE49-F238E27FC236}">
                  <a16:creationId xmlns:a16="http://schemas.microsoft.com/office/drawing/2014/main" id="{F62AA41D-CCC8-99C9-A770-DC853CFC2C8E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139" name="object 29">
              <a:extLst>
                <a:ext uri="{FF2B5EF4-FFF2-40B4-BE49-F238E27FC236}">
                  <a16:creationId xmlns:a16="http://schemas.microsoft.com/office/drawing/2014/main" id="{309712A7-7767-C34C-4B55-C817E1212BF8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0" name="object 31">
              <a:extLst>
                <a:ext uri="{FF2B5EF4-FFF2-40B4-BE49-F238E27FC236}">
                  <a16:creationId xmlns:a16="http://schemas.microsoft.com/office/drawing/2014/main" id="{C1855684-5FA5-1E4B-38F2-6C775107E28D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1" name="object 36">
              <a:extLst>
                <a:ext uri="{FF2B5EF4-FFF2-40B4-BE49-F238E27FC236}">
                  <a16:creationId xmlns:a16="http://schemas.microsoft.com/office/drawing/2014/main" id="{40F0E44F-C065-A03B-2002-0D8711DDF7AF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142" name="object 37">
              <a:extLst>
                <a:ext uri="{FF2B5EF4-FFF2-40B4-BE49-F238E27FC236}">
                  <a16:creationId xmlns:a16="http://schemas.microsoft.com/office/drawing/2014/main" id="{3889C640-72A7-665D-D23F-E41ECE478A6A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3" name="object 38">
              <a:extLst>
                <a:ext uri="{FF2B5EF4-FFF2-40B4-BE49-F238E27FC236}">
                  <a16:creationId xmlns:a16="http://schemas.microsoft.com/office/drawing/2014/main" id="{3E39A6A2-FA5C-32D3-AC94-BFE9A4810E5F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364" name="object 39">
                <a:extLst>
                  <a:ext uri="{FF2B5EF4-FFF2-40B4-BE49-F238E27FC236}">
                    <a16:creationId xmlns:a16="http://schemas.microsoft.com/office/drawing/2014/main" id="{51EE1EDA-8891-08E8-E0FD-7AC7C02EAD46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5" name="object 40">
                <a:extLst>
                  <a:ext uri="{FF2B5EF4-FFF2-40B4-BE49-F238E27FC236}">
                    <a16:creationId xmlns:a16="http://schemas.microsoft.com/office/drawing/2014/main" id="{AE4FB26D-1C88-AB6C-437E-D01E9A667536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4" name="object 41">
              <a:extLst>
                <a:ext uri="{FF2B5EF4-FFF2-40B4-BE49-F238E27FC236}">
                  <a16:creationId xmlns:a16="http://schemas.microsoft.com/office/drawing/2014/main" id="{23BECD07-F002-B4A4-0BB7-78474636A048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5" name="object 42">
              <a:extLst>
                <a:ext uri="{FF2B5EF4-FFF2-40B4-BE49-F238E27FC236}">
                  <a16:creationId xmlns:a16="http://schemas.microsoft.com/office/drawing/2014/main" id="{3F7F1622-A714-3BBF-95B4-AC29C2C4E9D7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362" name="object 43">
                <a:extLst>
                  <a:ext uri="{FF2B5EF4-FFF2-40B4-BE49-F238E27FC236}">
                    <a16:creationId xmlns:a16="http://schemas.microsoft.com/office/drawing/2014/main" id="{72DEC263-D779-EF21-53C1-C60023C0455D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3" name="object 44">
                <a:extLst>
                  <a:ext uri="{FF2B5EF4-FFF2-40B4-BE49-F238E27FC236}">
                    <a16:creationId xmlns:a16="http://schemas.microsoft.com/office/drawing/2014/main" id="{6D1D19F6-7ABA-AF8F-E4CB-3834A117D5EF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6" name="object 45">
              <a:extLst>
                <a:ext uri="{FF2B5EF4-FFF2-40B4-BE49-F238E27FC236}">
                  <a16:creationId xmlns:a16="http://schemas.microsoft.com/office/drawing/2014/main" id="{7EE53C76-7AC2-D392-6762-32BB98D27846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7" name="object 46">
              <a:extLst>
                <a:ext uri="{FF2B5EF4-FFF2-40B4-BE49-F238E27FC236}">
                  <a16:creationId xmlns:a16="http://schemas.microsoft.com/office/drawing/2014/main" id="{9B5274A9-FDFF-07C5-D69D-3B75A63DDC11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338" name="object 47">
                <a:extLst>
                  <a:ext uri="{FF2B5EF4-FFF2-40B4-BE49-F238E27FC236}">
                    <a16:creationId xmlns:a16="http://schemas.microsoft.com/office/drawing/2014/main" id="{7B2C6585-F703-5CDD-2EE6-0D2C5025AC65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39" name="object 48">
                <a:extLst>
                  <a:ext uri="{FF2B5EF4-FFF2-40B4-BE49-F238E27FC236}">
                    <a16:creationId xmlns:a16="http://schemas.microsoft.com/office/drawing/2014/main" id="{BD66A998-53DD-0CA4-63BE-1F2AC46C3804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8" name="object 49">
              <a:extLst>
                <a:ext uri="{FF2B5EF4-FFF2-40B4-BE49-F238E27FC236}">
                  <a16:creationId xmlns:a16="http://schemas.microsoft.com/office/drawing/2014/main" id="{364FE1D1-E221-5AAA-AD47-D18574CC138D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9" name="object 50">
              <a:extLst>
                <a:ext uri="{FF2B5EF4-FFF2-40B4-BE49-F238E27FC236}">
                  <a16:creationId xmlns:a16="http://schemas.microsoft.com/office/drawing/2014/main" id="{4E5F2373-E61E-496E-B838-77C9AE489254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150" name="object 51">
              <a:extLst>
                <a:ext uri="{FF2B5EF4-FFF2-40B4-BE49-F238E27FC236}">
                  <a16:creationId xmlns:a16="http://schemas.microsoft.com/office/drawing/2014/main" id="{C7E7A7FF-9051-3509-B1C3-A81CAEFB2BE3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1" name="object 53">
              <a:extLst>
                <a:ext uri="{FF2B5EF4-FFF2-40B4-BE49-F238E27FC236}">
                  <a16:creationId xmlns:a16="http://schemas.microsoft.com/office/drawing/2014/main" id="{1BD48B72-A3AA-E33F-8387-6391BD39D067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52" name="object 56">
              <a:extLst>
                <a:ext uri="{FF2B5EF4-FFF2-40B4-BE49-F238E27FC236}">
                  <a16:creationId xmlns:a16="http://schemas.microsoft.com/office/drawing/2014/main" id="{ABCFF64B-BB16-B857-12F7-AB680A80DAFE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57">
              <a:extLst>
                <a:ext uri="{FF2B5EF4-FFF2-40B4-BE49-F238E27FC236}">
                  <a16:creationId xmlns:a16="http://schemas.microsoft.com/office/drawing/2014/main" id="{7C5A490E-7A05-DF0D-6718-C5529F6A2DD5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54" name="object 176">
              <a:extLst>
                <a:ext uri="{FF2B5EF4-FFF2-40B4-BE49-F238E27FC236}">
                  <a16:creationId xmlns:a16="http://schemas.microsoft.com/office/drawing/2014/main" id="{77BD2130-251B-64FA-AFD4-A0E118F3FF8A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5" name="object 177">
              <a:extLst>
                <a:ext uri="{FF2B5EF4-FFF2-40B4-BE49-F238E27FC236}">
                  <a16:creationId xmlns:a16="http://schemas.microsoft.com/office/drawing/2014/main" id="{B5F4CC5F-60F9-A11C-579F-D1E330142923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6" name="object 178">
              <a:extLst>
                <a:ext uri="{FF2B5EF4-FFF2-40B4-BE49-F238E27FC236}">
                  <a16:creationId xmlns:a16="http://schemas.microsoft.com/office/drawing/2014/main" id="{F7D4A860-A674-BD53-0FE2-83E9A3D361F6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7" name="object 179">
              <a:extLst>
                <a:ext uri="{FF2B5EF4-FFF2-40B4-BE49-F238E27FC236}">
                  <a16:creationId xmlns:a16="http://schemas.microsoft.com/office/drawing/2014/main" id="{DD434FA7-3C92-E5AB-22E3-CEF194802CD1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8" name="object 193">
              <a:extLst>
                <a:ext uri="{FF2B5EF4-FFF2-40B4-BE49-F238E27FC236}">
                  <a16:creationId xmlns:a16="http://schemas.microsoft.com/office/drawing/2014/main" id="{A3BE0444-EA13-FE8C-361B-8388E53D21A8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59" name="object 194">
              <a:extLst>
                <a:ext uri="{FF2B5EF4-FFF2-40B4-BE49-F238E27FC236}">
                  <a16:creationId xmlns:a16="http://schemas.microsoft.com/office/drawing/2014/main" id="{4701761E-1939-6486-0CC7-6E2421021AB6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336" name="object 195">
                <a:extLst>
                  <a:ext uri="{FF2B5EF4-FFF2-40B4-BE49-F238E27FC236}">
                    <a16:creationId xmlns:a16="http://schemas.microsoft.com/office/drawing/2014/main" id="{AC1D10AA-6DF8-0D84-66AE-470C608AD96E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37" name="object 196">
                <a:extLst>
                  <a:ext uri="{FF2B5EF4-FFF2-40B4-BE49-F238E27FC236}">
                    <a16:creationId xmlns:a16="http://schemas.microsoft.com/office/drawing/2014/main" id="{C3DD2DAE-705C-2788-A27E-B14C5EBB9782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60" name="object 201">
              <a:extLst>
                <a:ext uri="{FF2B5EF4-FFF2-40B4-BE49-F238E27FC236}">
                  <a16:creationId xmlns:a16="http://schemas.microsoft.com/office/drawing/2014/main" id="{917FF03D-1CD7-C347-5091-29DBFFB89B27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161" name="object 202">
              <a:extLst>
                <a:ext uri="{FF2B5EF4-FFF2-40B4-BE49-F238E27FC236}">
                  <a16:creationId xmlns:a16="http://schemas.microsoft.com/office/drawing/2014/main" id="{F4E7D484-F7D1-4CA8-88E5-25CC93C49E7A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162" name="bg object 24">
              <a:extLst>
                <a:ext uri="{FF2B5EF4-FFF2-40B4-BE49-F238E27FC236}">
                  <a16:creationId xmlns:a16="http://schemas.microsoft.com/office/drawing/2014/main" id="{604E6285-8852-AB36-B3B2-650F906E80A5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75">
              <a:extLst>
                <a:ext uri="{FF2B5EF4-FFF2-40B4-BE49-F238E27FC236}">
                  <a16:creationId xmlns:a16="http://schemas.microsoft.com/office/drawing/2014/main" id="{18D9FFED-B283-04F9-B68D-8FDA2C7E3508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164" name="object 53">
              <a:extLst>
                <a:ext uri="{FF2B5EF4-FFF2-40B4-BE49-F238E27FC236}">
                  <a16:creationId xmlns:a16="http://schemas.microsoft.com/office/drawing/2014/main" id="{DE461D7A-8215-88CB-BB4F-0B3AA28C163F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65" name="object 25">
              <a:extLst>
                <a:ext uri="{FF2B5EF4-FFF2-40B4-BE49-F238E27FC236}">
                  <a16:creationId xmlns:a16="http://schemas.microsoft.com/office/drawing/2014/main" id="{077DBA5D-ABAE-1C8C-4BC4-ED0B2E9D044C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03A00301-33D2-A530-3B4B-418343C1A290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334" name="object 33">
                <a:extLst>
                  <a:ext uri="{FF2B5EF4-FFF2-40B4-BE49-F238E27FC236}">
                    <a16:creationId xmlns:a16="http://schemas.microsoft.com/office/drawing/2014/main" id="{AD8EAE18-7BDD-34C7-D24A-9DD12361DC5F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335" name="object 25">
                <a:extLst>
                  <a:ext uri="{FF2B5EF4-FFF2-40B4-BE49-F238E27FC236}">
                    <a16:creationId xmlns:a16="http://schemas.microsoft.com/office/drawing/2014/main" id="{FD3D1921-0C02-52CB-D92B-CA96346B8188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74" name="object 57">
              <a:extLst>
                <a:ext uri="{FF2B5EF4-FFF2-40B4-BE49-F238E27FC236}">
                  <a16:creationId xmlns:a16="http://schemas.microsoft.com/office/drawing/2014/main" id="{67DC8900-8CBA-9BE2-4CBE-433EACF49549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177" name="object 57">
              <a:extLst>
                <a:ext uri="{FF2B5EF4-FFF2-40B4-BE49-F238E27FC236}">
                  <a16:creationId xmlns:a16="http://schemas.microsoft.com/office/drawing/2014/main" id="{022734FE-0FB3-D89F-21DF-56FADC659B28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179" name="object 176">
              <a:extLst>
                <a:ext uri="{FF2B5EF4-FFF2-40B4-BE49-F238E27FC236}">
                  <a16:creationId xmlns:a16="http://schemas.microsoft.com/office/drawing/2014/main" id="{48FCC014-EEDC-F4B3-A150-964120330F47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181" name="object 6">
              <a:extLst>
                <a:ext uri="{FF2B5EF4-FFF2-40B4-BE49-F238E27FC236}">
                  <a16:creationId xmlns:a16="http://schemas.microsoft.com/office/drawing/2014/main" id="{F8B83986-791E-3D70-3CBF-71713E089E27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2" name="object 7">
              <a:extLst>
                <a:ext uri="{FF2B5EF4-FFF2-40B4-BE49-F238E27FC236}">
                  <a16:creationId xmlns:a16="http://schemas.microsoft.com/office/drawing/2014/main" id="{BCF40677-7CA2-21CF-F4FC-A34C614FAC5B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8">
              <a:extLst>
                <a:ext uri="{FF2B5EF4-FFF2-40B4-BE49-F238E27FC236}">
                  <a16:creationId xmlns:a16="http://schemas.microsoft.com/office/drawing/2014/main" id="{DFFD98D9-099A-BEC5-A58F-B857480F45F0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4" name="object 190">
              <a:extLst>
                <a:ext uri="{FF2B5EF4-FFF2-40B4-BE49-F238E27FC236}">
                  <a16:creationId xmlns:a16="http://schemas.microsoft.com/office/drawing/2014/main" id="{A8F188FC-3E61-120D-4BD1-5DA04A591239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5" name="object 191">
              <a:extLst>
                <a:ext uri="{FF2B5EF4-FFF2-40B4-BE49-F238E27FC236}">
                  <a16:creationId xmlns:a16="http://schemas.microsoft.com/office/drawing/2014/main" id="{358CDE44-1201-6EE9-3D7E-5513FF9414CB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186" name="object 192">
              <a:extLst>
                <a:ext uri="{FF2B5EF4-FFF2-40B4-BE49-F238E27FC236}">
                  <a16:creationId xmlns:a16="http://schemas.microsoft.com/office/drawing/2014/main" id="{DF262278-7440-907E-7061-2E91CED59DB4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87" name="object 210">
              <a:extLst>
                <a:ext uri="{FF2B5EF4-FFF2-40B4-BE49-F238E27FC236}">
                  <a16:creationId xmlns:a16="http://schemas.microsoft.com/office/drawing/2014/main" id="{EBC73E2D-C516-51D2-7F9A-3319A059F0E3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8" name="object 211">
              <a:extLst>
                <a:ext uri="{FF2B5EF4-FFF2-40B4-BE49-F238E27FC236}">
                  <a16:creationId xmlns:a16="http://schemas.microsoft.com/office/drawing/2014/main" id="{C2B3F901-66B1-438C-FD1E-01300A9A51ED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7">
              <a:extLst>
                <a:ext uri="{FF2B5EF4-FFF2-40B4-BE49-F238E27FC236}">
                  <a16:creationId xmlns:a16="http://schemas.microsoft.com/office/drawing/2014/main" id="{0D678FDE-3B17-C171-7271-82645A697D56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76">
              <a:extLst>
                <a:ext uri="{FF2B5EF4-FFF2-40B4-BE49-F238E27FC236}">
                  <a16:creationId xmlns:a16="http://schemas.microsoft.com/office/drawing/2014/main" id="{657BDB45-03C6-CE09-A6C7-DCB9B4EEE79F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99" name="object 10">
              <a:extLst>
                <a:ext uri="{FF2B5EF4-FFF2-40B4-BE49-F238E27FC236}">
                  <a16:creationId xmlns:a16="http://schemas.microsoft.com/office/drawing/2014/main" id="{505BE3CC-8822-7915-E27C-E9F91E330BA6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11">
              <a:extLst>
                <a:ext uri="{FF2B5EF4-FFF2-40B4-BE49-F238E27FC236}">
                  <a16:creationId xmlns:a16="http://schemas.microsoft.com/office/drawing/2014/main" id="{2CC21020-C8E2-D947-8C90-BE502370B157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201" name="object 181">
              <a:extLst>
                <a:ext uri="{FF2B5EF4-FFF2-40B4-BE49-F238E27FC236}">
                  <a16:creationId xmlns:a16="http://schemas.microsoft.com/office/drawing/2014/main" id="{2990679E-713C-181A-A0E7-35F8417EC868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182">
              <a:extLst>
                <a:ext uri="{FF2B5EF4-FFF2-40B4-BE49-F238E27FC236}">
                  <a16:creationId xmlns:a16="http://schemas.microsoft.com/office/drawing/2014/main" id="{41CA74FC-1EEB-38A9-1EB1-D57FD939312E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203" name="object 184">
              <a:extLst>
                <a:ext uri="{FF2B5EF4-FFF2-40B4-BE49-F238E27FC236}">
                  <a16:creationId xmlns:a16="http://schemas.microsoft.com/office/drawing/2014/main" id="{17551F24-5846-555E-16CA-06E716BDD5CC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185">
              <a:extLst>
                <a:ext uri="{FF2B5EF4-FFF2-40B4-BE49-F238E27FC236}">
                  <a16:creationId xmlns:a16="http://schemas.microsoft.com/office/drawing/2014/main" id="{6FCDB114-967A-D900-A704-0C3525E9FDB4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205" name="object 187">
              <a:extLst>
                <a:ext uri="{FF2B5EF4-FFF2-40B4-BE49-F238E27FC236}">
                  <a16:creationId xmlns:a16="http://schemas.microsoft.com/office/drawing/2014/main" id="{F2BBD80E-328E-266E-2869-AFF6B6B2BCF6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206" name="object 188">
              <a:extLst>
                <a:ext uri="{FF2B5EF4-FFF2-40B4-BE49-F238E27FC236}">
                  <a16:creationId xmlns:a16="http://schemas.microsoft.com/office/drawing/2014/main" id="{6DBED0C0-22EB-C732-6556-2EAF400532FD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g object 24">
              <a:extLst>
                <a:ext uri="{FF2B5EF4-FFF2-40B4-BE49-F238E27FC236}">
                  <a16:creationId xmlns:a16="http://schemas.microsoft.com/office/drawing/2014/main" id="{1D7B1902-CC1B-8889-B901-D3A6D9AE8AE8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">
              <a:extLst>
                <a:ext uri="{FF2B5EF4-FFF2-40B4-BE49-F238E27FC236}">
                  <a16:creationId xmlns:a16="http://schemas.microsoft.com/office/drawing/2014/main" id="{7B59640C-42D5-4CEC-D7C7-242C7AD4F778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209" name="object 175">
              <a:extLst>
                <a:ext uri="{FF2B5EF4-FFF2-40B4-BE49-F238E27FC236}">
                  <a16:creationId xmlns:a16="http://schemas.microsoft.com/office/drawing/2014/main" id="{F0E3076F-4EE0-F08D-AD62-1783A2683F4E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210" name="object 175">
              <a:extLst>
                <a:ext uri="{FF2B5EF4-FFF2-40B4-BE49-F238E27FC236}">
                  <a16:creationId xmlns:a16="http://schemas.microsoft.com/office/drawing/2014/main" id="{D280BF76-9FAD-D34A-630B-5B6E0F8010B8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211" name="object 175">
              <a:extLst>
                <a:ext uri="{FF2B5EF4-FFF2-40B4-BE49-F238E27FC236}">
                  <a16:creationId xmlns:a16="http://schemas.microsoft.com/office/drawing/2014/main" id="{ABBD5EC8-4CCB-6BCF-246C-FF275760ECBA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8" name="object 175">
              <a:extLst>
                <a:ext uri="{FF2B5EF4-FFF2-40B4-BE49-F238E27FC236}">
                  <a16:creationId xmlns:a16="http://schemas.microsoft.com/office/drawing/2014/main" id="{A062F4A1-60F6-73DE-0F07-2680591EE056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4" name="object 179">
              <a:extLst>
                <a:ext uri="{FF2B5EF4-FFF2-40B4-BE49-F238E27FC236}">
                  <a16:creationId xmlns:a16="http://schemas.microsoft.com/office/drawing/2014/main" id="{7F078605-971B-6852-3E31-B0F6B7511383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226" name="object 176">
              <a:extLst>
                <a:ext uri="{FF2B5EF4-FFF2-40B4-BE49-F238E27FC236}">
                  <a16:creationId xmlns:a16="http://schemas.microsoft.com/office/drawing/2014/main" id="{E695E979-7FE2-DBD2-53FF-E3067AA06395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7" name="object 176">
              <a:extLst>
                <a:ext uri="{FF2B5EF4-FFF2-40B4-BE49-F238E27FC236}">
                  <a16:creationId xmlns:a16="http://schemas.microsoft.com/office/drawing/2014/main" id="{A6CDBC21-BE6C-0F27-91CD-6D62911CBCA9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8" name="object 176">
              <a:extLst>
                <a:ext uri="{FF2B5EF4-FFF2-40B4-BE49-F238E27FC236}">
                  <a16:creationId xmlns:a16="http://schemas.microsoft.com/office/drawing/2014/main" id="{A5CED9A2-BE83-640E-F12D-CE5657A89AB7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9" name="object 176">
              <a:extLst>
                <a:ext uri="{FF2B5EF4-FFF2-40B4-BE49-F238E27FC236}">
                  <a16:creationId xmlns:a16="http://schemas.microsoft.com/office/drawing/2014/main" id="{ADDFF3FA-6214-234D-7613-CBB03AB1B8ED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30" name="object 2">
              <a:extLst>
                <a:ext uri="{FF2B5EF4-FFF2-40B4-BE49-F238E27FC236}">
                  <a16:creationId xmlns:a16="http://schemas.microsoft.com/office/drawing/2014/main" id="{7EDAA902-473F-0902-7644-7A78061C2187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1" name="object 2">
              <a:extLst>
                <a:ext uri="{FF2B5EF4-FFF2-40B4-BE49-F238E27FC236}">
                  <a16:creationId xmlns:a16="http://schemas.microsoft.com/office/drawing/2014/main" id="{CD66888B-34AE-F465-6F99-DDA31BEF0070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232" name="object 2">
              <a:extLst>
                <a:ext uri="{FF2B5EF4-FFF2-40B4-BE49-F238E27FC236}">
                  <a16:creationId xmlns:a16="http://schemas.microsoft.com/office/drawing/2014/main" id="{AA58704F-C66C-0464-BA00-359A51B8F2C5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3" name="object 2">
              <a:extLst>
                <a:ext uri="{FF2B5EF4-FFF2-40B4-BE49-F238E27FC236}">
                  <a16:creationId xmlns:a16="http://schemas.microsoft.com/office/drawing/2014/main" id="{072AB03B-834A-48A6-DE4F-BC5DB1682B59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4" name="object 175">
              <a:extLst>
                <a:ext uri="{FF2B5EF4-FFF2-40B4-BE49-F238E27FC236}">
                  <a16:creationId xmlns:a16="http://schemas.microsoft.com/office/drawing/2014/main" id="{9E237493-AF45-CD96-7DF3-61250BBD54DA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41" name="object 175">
              <a:extLst>
                <a:ext uri="{FF2B5EF4-FFF2-40B4-BE49-F238E27FC236}">
                  <a16:creationId xmlns:a16="http://schemas.microsoft.com/office/drawing/2014/main" id="{C58E1962-75EE-D8E6-1425-48D398F6A680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243" name="object 173">
              <a:extLst>
                <a:ext uri="{FF2B5EF4-FFF2-40B4-BE49-F238E27FC236}">
                  <a16:creationId xmlns:a16="http://schemas.microsoft.com/office/drawing/2014/main" id="{4399FEFB-A6C5-A6FC-D8A3-5445EF5C13E0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18621CB8-5802-3101-8E14-F22F0B08FC6C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332" name="object 25">
                <a:extLst>
                  <a:ext uri="{FF2B5EF4-FFF2-40B4-BE49-F238E27FC236}">
                    <a16:creationId xmlns:a16="http://schemas.microsoft.com/office/drawing/2014/main" id="{E0623C5B-AA41-6598-CBF5-7EDEFFB15574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333" name="object 34">
                <a:extLst>
                  <a:ext uri="{FF2B5EF4-FFF2-40B4-BE49-F238E27FC236}">
                    <a16:creationId xmlns:a16="http://schemas.microsoft.com/office/drawing/2014/main" id="{A0E6056F-557B-4972-CDCF-897097B730C2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253" name="object 30">
              <a:extLst>
                <a:ext uri="{FF2B5EF4-FFF2-40B4-BE49-F238E27FC236}">
                  <a16:creationId xmlns:a16="http://schemas.microsoft.com/office/drawing/2014/main" id="{74DCB9BE-4638-2583-8DAF-171F1C682C07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254" name="object 177">
              <a:extLst>
                <a:ext uri="{FF2B5EF4-FFF2-40B4-BE49-F238E27FC236}">
                  <a16:creationId xmlns:a16="http://schemas.microsoft.com/office/drawing/2014/main" id="{4B55D76E-452E-A37C-5E22-C1769393A659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58" name="object 175">
              <a:extLst>
                <a:ext uri="{FF2B5EF4-FFF2-40B4-BE49-F238E27FC236}">
                  <a16:creationId xmlns:a16="http://schemas.microsoft.com/office/drawing/2014/main" id="{38DDDBFB-362B-C6A7-DC2E-9793B2EAFABE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263" name="object 173">
              <a:extLst>
                <a:ext uri="{FF2B5EF4-FFF2-40B4-BE49-F238E27FC236}">
                  <a16:creationId xmlns:a16="http://schemas.microsoft.com/office/drawing/2014/main" id="{E4268493-7D4A-40D5-DFE1-601513B07A5C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4" name="object 173">
              <a:extLst>
                <a:ext uri="{FF2B5EF4-FFF2-40B4-BE49-F238E27FC236}">
                  <a16:creationId xmlns:a16="http://schemas.microsoft.com/office/drawing/2014/main" id="{1F8927BB-336C-5AD9-D35B-3FC5FFA2CF63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5" name="object 175">
              <a:extLst>
                <a:ext uri="{FF2B5EF4-FFF2-40B4-BE49-F238E27FC236}">
                  <a16:creationId xmlns:a16="http://schemas.microsoft.com/office/drawing/2014/main" id="{9F599AF5-17F8-9C42-C6CA-07B8BF35549E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268" name="object 52">
              <a:extLst>
                <a:ext uri="{FF2B5EF4-FFF2-40B4-BE49-F238E27FC236}">
                  <a16:creationId xmlns:a16="http://schemas.microsoft.com/office/drawing/2014/main" id="{8F4A408B-C6DA-0C44-49D0-8E7BA584ADCF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9">
              <a:extLst>
                <a:ext uri="{FF2B5EF4-FFF2-40B4-BE49-F238E27FC236}">
                  <a16:creationId xmlns:a16="http://schemas.microsoft.com/office/drawing/2014/main" id="{D420ECEB-76F4-57B9-AA43-84C64D72E9F3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59">
              <a:extLst>
                <a:ext uri="{FF2B5EF4-FFF2-40B4-BE49-F238E27FC236}">
                  <a16:creationId xmlns:a16="http://schemas.microsoft.com/office/drawing/2014/main" id="{E29E9079-B8AE-903F-0D0A-B599CA109213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31BB2A7F-BF6B-2A02-43C2-5EF2EFE7DEF2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330" name="object 204">
                <a:extLst>
                  <a:ext uri="{FF2B5EF4-FFF2-40B4-BE49-F238E27FC236}">
                    <a16:creationId xmlns:a16="http://schemas.microsoft.com/office/drawing/2014/main" id="{BE757F14-DE38-A2D6-0BE2-397568A7E2CC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331" name="object 205">
                <a:extLst>
                  <a:ext uri="{FF2B5EF4-FFF2-40B4-BE49-F238E27FC236}">
                    <a16:creationId xmlns:a16="http://schemas.microsoft.com/office/drawing/2014/main" id="{42521A08-D4F2-6D4E-6D5F-8051A37A7413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294" name="グループ化 293">
              <a:extLst>
                <a:ext uri="{FF2B5EF4-FFF2-40B4-BE49-F238E27FC236}">
                  <a16:creationId xmlns:a16="http://schemas.microsoft.com/office/drawing/2014/main" id="{20CB4367-1828-A4F2-FB2C-5E4509C6D4FC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328" name="object 206">
                <a:extLst>
                  <a:ext uri="{FF2B5EF4-FFF2-40B4-BE49-F238E27FC236}">
                    <a16:creationId xmlns:a16="http://schemas.microsoft.com/office/drawing/2014/main" id="{ECD55BA2-4D70-8CED-8209-51966E267BFF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329" name="object 207">
                <a:extLst>
                  <a:ext uri="{FF2B5EF4-FFF2-40B4-BE49-F238E27FC236}">
                    <a16:creationId xmlns:a16="http://schemas.microsoft.com/office/drawing/2014/main" id="{D8F0376E-596F-3793-84CB-FD5E05BCAE2C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295" name="グループ化 294">
              <a:extLst>
                <a:ext uri="{FF2B5EF4-FFF2-40B4-BE49-F238E27FC236}">
                  <a16:creationId xmlns:a16="http://schemas.microsoft.com/office/drawing/2014/main" id="{A76CF6DD-94E3-6899-767B-D6180AAA6151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326" name="object 208">
                <a:extLst>
                  <a:ext uri="{FF2B5EF4-FFF2-40B4-BE49-F238E27FC236}">
                    <a16:creationId xmlns:a16="http://schemas.microsoft.com/office/drawing/2014/main" id="{84B3C2A4-556A-A8B4-4E00-CFAB0858EE78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327" name="object 209">
                <a:extLst>
                  <a:ext uri="{FF2B5EF4-FFF2-40B4-BE49-F238E27FC236}">
                    <a16:creationId xmlns:a16="http://schemas.microsoft.com/office/drawing/2014/main" id="{C5B01706-16F9-C1E8-062C-3D7C7932FAA0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296" name="object 190">
              <a:extLst>
                <a:ext uri="{FF2B5EF4-FFF2-40B4-BE49-F238E27FC236}">
                  <a16:creationId xmlns:a16="http://schemas.microsoft.com/office/drawing/2014/main" id="{B3973F5C-DC96-7467-FBE8-2E6EADA4936D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7" name="object 190">
              <a:extLst>
                <a:ext uri="{FF2B5EF4-FFF2-40B4-BE49-F238E27FC236}">
                  <a16:creationId xmlns:a16="http://schemas.microsoft.com/office/drawing/2014/main" id="{24EF9BC1-5AA6-FB5C-57F8-7DC0B7AF9EF8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8" name="object 190">
              <a:extLst>
                <a:ext uri="{FF2B5EF4-FFF2-40B4-BE49-F238E27FC236}">
                  <a16:creationId xmlns:a16="http://schemas.microsoft.com/office/drawing/2014/main" id="{36BE8C6B-231E-8F42-F992-292A5CD9C69F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9" name="object 175">
              <a:extLst>
                <a:ext uri="{FF2B5EF4-FFF2-40B4-BE49-F238E27FC236}">
                  <a16:creationId xmlns:a16="http://schemas.microsoft.com/office/drawing/2014/main" id="{1CA22C43-921A-8878-F3AA-7D44A80B2A7B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300" name="図 299">
              <a:extLst>
                <a:ext uri="{FF2B5EF4-FFF2-40B4-BE49-F238E27FC236}">
                  <a16:creationId xmlns:a16="http://schemas.microsoft.com/office/drawing/2014/main" id="{CD415675-9A23-5349-3E5B-BD06DBF7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301" name="object 27">
              <a:extLst>
                <a:ext uri="{FF2B5EF4-FFF2-40B4-BE49-F238E27FC236}">
                  <a16:creationId xmlns:a16="http://schemas.microsoft.com/office/drawing/2014/main" id="{0E15F1AE-6704-3D27-BB73-F4CCE3BCC567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302" name="object 29">
              <a:extLst>
                <a:ext uri="{FF2B5EF4-FFF2-40B4-BE49-F238E27FC236}">
                  <a16:creationId xmlns:a16="http://schemas.microsoft.com/office/drawing/2014/main" id="{79669B17-C689-84EE-5916-DA24434C2096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3" name="object 30">
              <a:extLst>
                <a:ext uri="{FF2B5EF4-FFF2-40B4-BE49-F238E27FC236}">
                  <a16:creationId xmlns:a16="http://schemas.microsoft.com/office/drawing/2014/main" id="{72799B4E-667C-1273-9BAA-C1F6D3DF355A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304" name="object 178">
              <a:extLst>
                <a:ext uri="{FF2B5EF4-FFF2-40B4-BE49-F238E27FC236}">
                  <a16:creationId xmlns:a16="http://schemas.microsoft.com/office/drawing/2014/main" id="{A8FB07C5-4C4C-130B-6F45-61B287E25D6A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5" name="object 201">
              <a:extLst>
                <a:ext uri="{FF2B5EF4-FFF2-40B4-BE49-F238E27FC236}">
                  <a16:creationId xmlns:a16="http://schemas.microsoft.com/office/drawing/2014/main" id="{3BF43B3F-0C9D-42C5-91E5-4AF6A0021F76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306" name="object 202">
              <a:extLst>
                <a:ext uri="{FF2B5EF4-FFF2-40B4-BE49-F238E27FC236}">
                  <a16:creationId xmlns:a16="http://schemas.microsoft.com/office/drawing/2014/main" id="{237EA076-577C-1312-5080-81494BFF4E7A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307" name="object 28">
              <a:extLst>
                <a:ext uri="{FF2B5EF4-FFF2-40B4-BE49-F238E27FC236}">
                  <a16:creationId xmlns:a16="http://schemas.microsoft.com/office/drawing/2014/main" id="{39D51312-11B8-CEE5-7672-15197CF228BC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308" name="object 179">
              <a:extLst>
                <a:ext uri="{FF2B5EF4-FFF2-40B4-BE49-F238E27FC236}">
                  <a16:creationId xmlns:a16="http://schemas.microsoft.com/office/drawing/2014/main" id="{62F06306-A5D1-9A06-5C57-790A6E34E843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09" name="object 177">
              <a:extLst>
                <a:ext uri="{FF2B5EF4-FFF2-40B4-BE49-F238E27FC236}">
                  <a16:creationId xmlns:a16="http://schemas.microsoft.com/office/drawing/2014/main" id="{980A8611-9027-CCF6-31A6-DEA4A7AF3BF5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310" name="object 175">
              <a:extLst>
                <a:ext uri="{FF2B5EF4-FFF2-40B4-BE49-F238E27FC236}">
                  <a16:creationId xmlns:a16="http://schemas.microsoft.com/office/drawing/2014/main" id="{8145558C-C30F-DCC2-C986-9D450E458BF4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311" name="図 310">
              <a:extLst>
                <a:ext uri="{FF2B5EF4-FFF2-40B4-BE49-F238E27FC236}">
                  <a16:creationId xmlns:a16="http://schemas.microsoft.com/office/drawing/2014/main" id="{0DE40514-19A7-B895-3E39-938486EBF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312" name="図 311">
              <a:extLst>
                <a:ext uri="{FF2B5EF4-FFF2-40B4-BE49-F238E27FC236}">
                  <a16:creationId xmlns:a16="http://schemas.microsoft.com/office/drawing/2014/main" id="{2D879F14-42CD-0C9D-EA63-E0910B34D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313" name="図 312">
              <a:extLst>
                <a:ext uri="{FF2B5EF4-FFF2-40B4-BE49-F238E27FC236}">
                  <a16:creationId xmlns:a16="http://schemas.microsoft.com/office/drawing/2014/main" id="{7014A60E-5F43-6BA4-DFC6-A9CBC110C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314" name="図 313">
              <a:extLst>
                <a:ext uri="{FF2B5EF4-FFF2-40B4-BE49-F238E27FC236}">
                  <a16:creationId xmlns:a16="http://schemas.microsoft.com/office/drawing/2014/main" id="{0A91C724-4D14-D05F-0ECB-053684008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315" name="object 175">
              <a:extLst>
                <a:ext uri="{FF2B5EF4-FFF2-40B4-BE49-F238E27FC236}">
                  <a16:creationId xmlns:a16="http://schemas.microsoft.com/office/drawing/2014/main" id="{F694EC71-5158-3CBE-7F9E-AFDC461672DA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6" name="object 175">
              <a:extLst>
                <a:ext uri="{FF2B5EF4-FFF2-40B4-BE49-F238E27FC236}">
                  <a16:creationId xmlns:a16="http://schemas.microsoft.com/office/drawing/2014/main" id="{4893D914-0D60-7D55-C989-34C6B76F2CA0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7" name="object 175">
              <a:extLst>
                <a:ext uri="{FF2B5EF4-FFF2-40B4-BE49-F238E27FC236}">
                  <a16:creationId xmlns:a16="http://schemas.microsoft.com/office/drawing/2014/main" id="{406291D2-65D1-E951-4068-AAC4B0FCECCE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318" name="object 194">
              <a:extLst>
                <a:ext uri="{FF2B5EF4-FFF2-40B4-BE49-F238E27FC236}">
                  <a16:creationId xmlns:a16="http://schemas.microsoft.com/office/drawing/2014/main" id="{527A7059-1FED-35EB-5478-70852F8AD86A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324" name="object 195">
                <a:extLst>
                  <a:ext uri="{FF2B5EF4-FFF2-40B4-BE49-F238E27FC236}">
                    <a16:creationId xmlns:a16="http://schemas.microsoft.com/office/drawing/2014/main" id="{55169AA6-8711-FF36-9145-B3CBEB0948A0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25" name="object 196">
                <a:extLst>
                  <a:ext uri="{FF2B5EF4-FFF2-40B4-BE49-F238E27FC236}">
                    <a16:creationId xmlns:a16="http://schemas.microsoft.com/office/drawing/2014/main" id="{DFA196CD-D522-264C-FE25-E6CF4F82CCB4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9" name="object 193">
              <a:extLst>
                <a:ext uri="{FF2B5EF4-FFF2-40B4-BE49-F238E27FC236}">
                  <a16:creationId xmlns:a16="http://schemas.microsoft.com/office/drawing/2014/main" id="{019A4457-7FA4-7AAF-561C-B152E4D1F03A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0" name="object 175">
              <a:extLst>
                <a:ext uri="{FF2B5EF4-FFF2-40B4-BE49-F238E27FC236}">
                  <a16:creationId xmlns:a16="http://schemas.microsoft.com/office/drawing/2014/main" id="{5D1AD319-C0D9-4750-DD16-3378CBCC583B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1" name="object 175">
              <a:extLst>
                <a:ext uri="{FF2B5EF4-FFF2-40B4-BE49-F238E27FC236}">
                  <a16:creationId xmlns:a16="http://schemas.microsoft.com/office/drawing/2014/main" id="{8A12D27E-D9B4-ECAC-038A-77EA809A9982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2" name="object 29">
              <a:extLst>
                <a:ext uri="{FF2B5EF4-FFF2-40B4-BE49-F238E27FC236}">
                  <a16:creationId xmlns:a16="http://schemas.microsoft.com/office/drawing/2014/main" id="{2AD8D1BC-BFD3-FCB2-B602-0EEC04BC4989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3" name="object 29">
              <a:extLst>
                <a:ext uri="{FF2B5EF4-FFF2-40B4-BE49-F238E27FC236}">
                  <a16:creationId xmlns:a16="http://schemas.microsoft.com/office/drawing/2014/main" id="{BE1ABC10-9CC5-B646-3997-CC14F5189A72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368" name="object 173">
            <a:extLst>
              <a:ext uri="{FF2B5EF4-FFF2-40B4-BE49-F238E27FC236}">
                <a16:creationId xmlns:a16="http://schemas.microsoft.com/office/drawing/2014/main" id="{6BC7045A-2AAC-D7FC-6DA4-86065CC22843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BD5506-5014-7CDA-9F8D-FB774C938F2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491131" y="5304181"/>
            <a:ext cx="363517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7FF66-8758-3BF4-53A4-D065E6F5F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22">
            <a:extLst>
              <a:ext uri="{FF2B5EF4-FFF2-40B4-BE49-F238E27FC236}">
                <a16:creationId xmlns:a16="http://schemas.microsoft.com/office/drawing/2014/main" id="{5DEDC246-A081-E75E-0D3A-912D5C1FD6AC}"/>
              </a:ext>
            </a:extLst>
          </p:cNvPr>
          <p:cNvSpPr/>
          <p:nvPr/>
        </p:nvSpPr>
        <p:spPr>
          <a:xfrm>
            <a:off x="133731" y="4179266"/>
            <a:ext cx="4151058" cy="635114"/>
          </a:xfrm>
          <a:custGeom>
            <a:avLst/>
            <a:gdLst/>
            <a:ahLst/>
            <a:cxnLst/>
            <a:rect l="l" t="t" r="r" b="b"/>
            <a:pathLst>
              <a:path w="4337685" h="691514">
                <a:moveTo>
                  <a:pt x="4337177" y="0"/>
                </a:moveTo>
                <a:lnTo>
                  <a:pt x="0" y="0"/>
                </a:lnTo>
                <a:lnTo>
                  <a:pt x="0" y="691438"/>
                </a:lnTo>
                <a:lnTo>
                  <a:pt x="4337177" y="691438"/>
                </a:lnTo>
                <a:lnTo>
                  <a:pt x="4337177" y="0"/>
                </a:lnTo>
                <a:close/>
              </a:path>
            </a:pathLst>
          </a:custGeom>
          <a:solidFill>
            <a:srgbClr val="FFECC5"/>
          </a:solidFill>
          <a:ln w="635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A92D071-5097-A1C2-9401-5263360B5DDB}"/>
              </a:ext>
            </a:extLst>
          </p:cNvPr>
          <p:cNvSpPr/>
          <p:nvPr/>
        </p:nvSpPr>
        <p:spPr>
          <a:xfrm>
            <a:off x="140144" y="4914811"/>
            <a:ext cx="4144645" cy="1752600"/>
          </a:xfrm>
          <a:custGeom>
            <a:avLst/>
            <a:gdLst/>
            <a:ahLst/>
            <a:cxnLst/>
            <a:rect l="l" t="t" r="r" b="b"/>
            <a:pathLst>
              <a:path w="4144645" h="1752600">
                <a:moveTo>
                  <a:pt x="0" y="0"/>
                </a:moveTo>
                <a:lnTo>
                  <a:pt x="4144022" y="0"/>
                </a:lnTo>
                <a:lnTo>
                  <a:pt x="4144022" y="1752041"/>
                </a:lnTo>
                <a:lnTo>
                  <a:pt x="0" y="175204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3E64B68-E73B-0798-0833-9E2F91949E82}"/>
              </a:ext>
            </a:extLst>
          </p:cNvPr>
          <p:cNvSpPr/>
          <p:nvPr/>
        </p:nvSpPr>
        <p:spPr>
          <a:xfrm>
            <a:off x="3060990" y="4916672"/>
            <a:ext cx="0" cy="1745614"/>
          </a:xfrm>
          <a:custGeom>
            <a:avLst/>
            <a:gdLst/>
            <a:ahLst/>
            <a:cxnLst/>
            <a:rect l="l" t="t" r="r" b="b"/>
            <a:pathLst>
              <a:path h="1745615">
                <a:moveTo>
                  <a:pt x="0" y="0"/>
                </a:moveTo>
                <a:lnTo>
                  <a:pt x="0" y="1745094"/>
                </a:lnTo>
              </a:path>
            </a:pathLst>
          </a:custGeom>
          <a:ln w="12700">
            <a:solidFill>
              <a:srgbClr val="5050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Rectangle 24">
            <a:extLst>
              <a:ext uri="{FF2B5EF4-FFF2-40B4-BE49-F238E27FC236}">
                <a16:creationId xmlns:a16="http://schemas.microsoft.com/office/drawing/2014/main" id="{640D7E51-3583-30CA-D07D-D6B9C3391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263" y="113675"/>
            <a:ext cx="385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ja-JP" altLang="en-US" sz="1100" b="1">
                <a:solidFill>
                  <a:schemeClr val="bg1"/>
                </a:solidFill>
                <a:latin typeface="ＭＳ Ｐゴシック" charset="-128"/>
              </a:rPr>
              <a:t>多用途収納</a:t>
            </a:r>
            <a:endParaRPr lang="ja-JP" altLang="en-US" sz="1100" b="1" dirty="0">
              <a:solidFill>
                <a:schemeClr val="bg1"/>
              </a:solidFill>
              <a:latin typeface="ＭＳ Ｐゴシック" charset="-128"/>
            </a:endParaRPr>
          </a:p>
        </p:txBody>
      </p:sp>
      <p:sp>
        <p:nvSpPr>
          <p:cNvPr id="251" name="Rectangle 126">
            <a:extLst>
              <a:ext uri="{FF2B5EF4-FFF2-40B4-BE49-F238E27FC236}">
                <a16:creationId xmlns:a16="http://schemas.microsoft.com/office/drawing/2014/main" id="{000E8A84-75DE-0B29-2A2F-EC23C94C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2" y="4426564"/>
            <a:ext cx="39871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ja-JP" altLang="en-US" sz="1100">
                <a:latin typeface="-apple-system-font"/>
              </a:rPr>
              <a:t>タオル類や着替えなどを使う場所のそばに</a:t>
            </a:r>
          </a:p>
          <a:p>
            <a:r>
              <a:rPr lang="ja-JP" altLang="en-US" sz="1100">
                <a:latin typeface="-apple-system-font"/>
              </a:rPr>
              <a:t>大容量の収納を設置して使い勝手を高めます。</a:t>
            </a:r>
            <a:endParaRPr lang="ja-JP" altLang="en-US" sz="1100"/>
          </a:p>
        </p:txBody>
      </p:sp>
      <p:sp>
        <p:nvSpPr>
          <p:cNvPr id="252" name="object 53">
            <a:extLst>
              <a:ext uri="{FF2B5EF4-FFF2-40B4-BE49-F238E27FC236}">
                <a16:creationId xmlns:a16="http://schemas.microsoft.com/office/drawing/2014/main" id="{21823448-3EA5-433F-662D-8D3099AC3CFF}"/>
              </a:ext>
            </a:extLst>
          </p:cNvPr>
          <p:cNvSpPr txBox="1"/>
          <p:nvPr/>
        </p:nvSpPr>
        <p:spPr>
          <a:xfrm>
            <a:off x="209152" y="4221926"/>
            <a:ext cx="192444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57730" algn="l"/>
              </a:tabLst>
            </a:pPr>
            <a:r>
              <a:rPr lang="ja-JP" altLang="en-US" sz="900" b="1">
                <a:solidFill>
                  <a:srgbClr val="231F20"/>
                </a:solidFill>
                <a:latin typeface="MS PGothic Regular"/>
                <a:cs typeface="Kozuka Gothic Pr6N"/>
              </a:rPr>
              <a:t>［洗面・脱衣室］</a:t>
            </a:r>
            <a:endParaRPr lang="ja-JP" altLang="en-US" sz="900" b="1">
              <a:latin typeface="MS PGothic Regular"/>
              <a:cs typeface="Kozuka Gothic Pr6N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A7DD4623-1E6C-213C-0ECB-A4CDED6472EB}"/>
              </a:ext>
            </a:extLst>
          </p:cNvPr>
          <p:cNvSpPr txBox="1"/>
          <p:nvPr/>
        </p:nvSpPr>
        <p:spPr>
          <a:xfrm>
            <a:off x="231575" y="5008612"/>
            <a:ext cx="2664013" cy="713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705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PLAN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No.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2700">
              <a:lnSpc>
                <a:spcPts val="2025"/>
              </a:lnSpc>
            </a:pPr>
            <a:r>
              <a:rPr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TA</a:t>
            </a:r>
            <a:r>
              <a:rPr lang="en-US" sz="17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10</a:t>
            </a:r>
            <a:r>
              <a:rPr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［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幅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420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高さ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2170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（</a:t>
            </a:r>
            <a:r>
              <a:rPr lang="en-US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U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オーダー）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 × </a:t>
            </a:r>
            <a:r>
              <a:rPr lang="ja-JP" altLang="en-US" sz="600" spc="-2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奥行</a:t>
            </a:r>
            <a:r>
              <a:rPr lang="en-US" altLang="ja-JP" sz="600" spc="-2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400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mm </a:t>
            </a:r>
            <a:r>
              <a:rPr sz="600" spc="-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扉 ： フラット扉 グレージュオーク柄（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FV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 ：グレージュオーク柄（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FV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）</a:t>
            </a:r>
          </a:p>
          <a:p>
            <a:pPr marL="148590" indent="-116839">
              <a:lnSpc>
                <a:spcPct val="100000"/>
              </a:lnSpc>
              <a:spcBef>
                <a:spcPts val="200"/>
              </a:spcBef>
              <a:buChar char="■"/>
              <a:tabLst>
                <a:tab pos="148590" algn="l"/>
              </a:tabLst>
            </a:pP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取っ手 ： </a:t>
            </a:r>
            <a:r>
              <a:rPr lang="en-US" altLang="ja-JP"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T5 </a:t>
            </a:r>
            <a:r>
              <a:rPr lang="ja-JP" altLang="en-US" sz="6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型 ブロンズゴールド（塗装）</a:t>
            </a:r>
            <a:endParaRPr lang="en-US" sz="600" dirty="0">
              <a:solidFill>
                <a:srgbClr val="231F2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8C85573B-F33C-08C7-64FF-8F243005ED4E}"/>
              </a:ext>
            </a:extLst>
          </p:cNvPr>
          <p:cNvSpPr txBox="1"/>
          <p:nvPr/>
        </p:nvSpPr>
        <p:spPr>
          <a:xfrm>
            <a:off x="255537" y="6163005"/>
            <a:ext cx="166179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sz="600" spc="-4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組み合わせ希望小売価格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  <a:p>
            <a:pPr>
              <a:spcBef>
                <a:spcPts val="10"/>
              </a:spcBef>
            </a:pPr>
            <a:r>
              <a:rPr lang="en-US" altLang="ja-JP" sz="1500" spc="-1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116,500</a:t>
            </a:r>
            <a:r>
              <a:rPr sz="6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円（税抜）</a:t>
            </a:r>
            <a:endParaRPr sz="6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sp>
        <p:nvSpPr>
          <p:cNvPr id="133" name="object 2">
            <a:extLst>
              <a:ext uri="{FF2B5EF4-FFF2-40B4-BE49-F238E27FC236}">
                <a16:creationId xmlns:a16="http://schemas.microsoft.com/office/drawing/2014/main" id="{F79F4289-9FC4-26F6-29D4-DF62C2649ECB}"/>
              </a:ext>
            </a:extLst>
          </p:cNvPr>
          <p:cNvSpPr txBox="1"/>
          <p:nvPr/>
        </p:nvSpPr>
        <p:spPr>
          <a:xfrm>
            <a:off x="6917312" y="6659481"/>
            <a:ext cx="2848480" cy="1019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lang="ja-JP" altLang="en-US" sz="55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掲載価格は希望小売価格です。工事費は含まれておりません。</a:t>
            </a:r>
            <a:endParaRPr sz="55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7870A9-F11F-E5CA-B1BA-B29B61470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731" y="679336"/>
            <a:ext cx="4157675" cy="344661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6B8B2DC-F937-0EBB-DA57-571D872ADFB2}"/>
              </a:ext>
            </a:extLst>
          </p:cNvPr>
          <p:cNvGrpSpPr/>
          <p:nvPr/>
        </p:nvGrpSpPr>
        <p:grpSpPr>
          <a:xfrm>
            <a:off x="4894511" y="496370"/>
            <a:ext cx="2019951" cy="2804562"/>
            <a:chOff x="4825158" y="531431"/>
            <a:chExt cx="2019951" cy="280456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B87D2AC-4165-7EBD-8546-C8242233B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825158" y="531431"/>
              <a:ext cx="2019951" cy="2804562"/>
            </a:xfrm>
            <a:prstGeom prst="rect">
              <a:avLst/>
            </a:prstGeom>
          </p:spPr>
        </p:pic>
        <p:sp>
          <p:nvSpPr>
            <p:cNvPr id="6" name="object 49">
              <a:extLst>
                <a:ext uri="{FF2B5EF4-FFF2-40B4-BE49-F238E27FC236}">
                  <a16:creationId xmlns:a16="http://schemas.microsoft.com/office/drawing/2014/main" id="{126F926B-2145-4F6C-5544-00D09FC686D5}"/>
                </a:ext>
              </a:extLst>
            </p:cNvPr>
            <p:cNvSpPr txBox="1"/>
            <p:nvPr/>
          </p:nvSpPr>
          <p:spPr>
            <a:xfrm>
              <a:off x="5572883" y="1953449"/>
              <a:ext cx="55213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グレージュ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34925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柄［</a:t>
              </a:r>
              <a:r>
                <a:rPr lang="en-US"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FV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9E26D1F-E564-9B08-E8BC-6044B3D6494B}"/>
              </a:ext>
            </a:extLst>
          </p:cNvPr>
          <p:cNvGrpSpPr/>
          <p:nvPr/>
        </p:nvGrpSpPr>
        <p:grpSpPr>
          <a:xfrm>
            <a:off x="4375670" y="692035"/>
            <a:ext cx="5445664" cy="5974041"/>
            <a:chOff x="4375670" y="692035"/>
            <a:chExt cx="5445664" cy="597404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FBED283-E3C3-BFB2-B5EF-018679ED5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538" y="2230339"/>
              <a:ext cx="2078158" cy="2770876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8FA1E935-5530-F872-D92B-85A282BB1A37}"/>
                </a:ext>
              </a:extLst>
            </p:cNvPr>
            <p:cNvGrpSpPr/>
            <p:nvPr/>
          </p:nvGrpSpPr>
          <p:grpSpPr>
            <a:xfrm>
              <a:off x="5468521" y="752800"/>
              <a:ext cx="2127143" cy="2842552"/>
              <a:chOff x="3084347" y="743891"/>
              <a:chExt cx="2127143" cy="2842552"/>
            </a:xfrm>
          </p:grpSpPr>
          <p:pic>
            <p:nvPicPr>
              <p:cNvPr id="366" name="図 365">
                <a:extLst>
                  <a:ext uri="{FF2B5EF4-FFF2-40B4-BE49-F238E27FC236}">
                    <a16:creationId xmlns:a16="http://schemas.microsoft.com/office/drawing/2014/main" id="{9D59131B-3880-8671-B8D9-F1A820F73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4347" y="743891"/>
                <a:ext cx="2127143" cy="2842552"/>
              </a:xfrm>
              <a:prstGeom prst="rect">
                <a:avLst/>
              </a:prstGeom>
            </p:spPr>
          </p:pic>
          <p:sp>
            <p:nvSpPr>
              <p:cNvPr id="367" name="object 49">
                <a:extLst>
                  <a:ext uri="{FF2B5EF4-FFF2-40B4-BE49-F238E27FC236}">
                    <a16:creationId xmlns:a16="http://schemas.microsoft.com/office/drawing/2014/main" id="{9440A115-EEEE-D27B-C8C8-C83992F5254D}"/>
                  </a:ext>
                </a:extLst>
              </p:cNvPr>
              <p:cNvSpPr txBox="1"/>
              <p:nvPr/>
            </p:nvSpPr>
            <p:spPr>
              <a:xfrm>
                <a:off x="3842717" y="1909318"/>
                <a:ext cx="568956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34925"/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ラピスグレー柄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34925"/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-US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LV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44BF1E30-9812-8B04-83E5-E2CE284C0139}"/>
                </a:ext>
              </a:extLst>
            </p:cNvPr>
            <p:cNvSpPr txBox="1"/>
            <p:nvPr/>
          </p:nvSpPr>
          <p:spPr>
            <a:xfrm>
              <a:off x="4382020" y="692036"/>
              <a:ext cx="5400675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255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カ</a:t>
              </a:r>
              <a:r>
                <a:rPr sz="800" b="1" spc="-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ラ</a:t>
              </a:r>
              <a:r>
                <a:rPr sz="800" b="1" spc="-1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9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バ</a:t>
              </a:r>
              <a:r>
                <a:rPr sz="800" b="1" spc="-114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リ</a:t>
              </a:r>
              <a:r>
                <a:rPr sz="800" b="1" spc="-3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エ</a:t>
              </a:r>
              <a:r>
                <a:rPr sz="800" b="1" spc="-50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ー</a:t>
              </a:r>
              <a:r>
                <a:rPr sz="800" b="1" spc="-16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シ</a:t>
              </a:r>
              <a:r>
                <a:rPr sz="800" b="1" spc="-155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ョ</a:t>
              </a:r>
              <a:r>
                <a:rPr sz="800" b="1" dirty="0">
                  <a:solidFill>
                    <a:srgbClr val="FFFFFF"/>
                  </a:solidFill>
                  <a:latin typeface="+mj-ea"/>
                  <a:ea typeface="+mj-ea"/>
                  <a:cs typeface="Kozuka Gothic Pr6N"/>
                </a:rPr>
                <a:t>ン</a:t>
              </a:r>
              <a:endParaRPr sz="800" b="1" dirty="0">
                <a:latin typeface="+mj-ea"/>
                <a:ea typeface="+mj-ea"/>
                <a:cs typeface="Kozuka Gothic Pr6N"/>
              </a:endParaRPr>
            </a:p>
          </p:txBody>
        </p:sp>
        <p:sp>
          <p:nvSpPr>
            <p:cNvPr id="56" name="object 17">
              <a:extLst>
                <a:ext uri="{FF2B5EF4-FFF2-40B4-BE49-F238E27FC236}">
                  <a16:creationId xmlns:a16="http://schemas.microsoft.com/office/drawing/2014/main" id="{7D8E77F7-6DCA-639B-8960-92FE971DBA85}"/>
                </a:ext>
              </a:extLst>
            </p:cNvPr>
            <p:cNvSpPr txBox="1"/>
            <p:nvPr/>
          </p:nvSpPr>
          <p:spPr>
            <a:xfrm>
              <a:off x="4499736" y="891445"/>
              <a:ext cx="5140325" cy="107080"/>
            </a:xfrm>
            <a:prstGeom prst="rect">
              <a:avLst/>
            </a:prstGeom>
            <a:solidFill>
              <a:srgbClr val="9E6C42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ベーシックカラー</a:t>
              </a:r>
              <a:endParaRPr sz="600" b="1" dirty="0">
                <a:latin typeface="+mn-ea"/>
                <a:cs typeface="Kozuka Gothic Pr6N"/>
              </a:endParaRPr>
            </a:p>
          </p:txBody>
        </p:sp>
        <p:sp>
          <p:nvSpPr>
            <p:cNvPr id="128" name="object 18">
              <a:extLst>
                <a:ext uri="{FF2B5EF4-FFF2-40B4-BE49-F238E27FC236}">
                  <a16:creationId xmlns:a16="http://schemas.microsoft.com/office/drawing/2014/main" id="{B62D1083-A43A-F888-E6A8-ABA3EE77B849}"/>
                </a:ext>
              </a:extLst>
            </p:cNvPr>
            <p:cNvSpPr txBox="1"/>
            <p:nvPr/>
          </p:nvSpPr>
          <p:spPr>
            <a:xfrm>
              <a:off x="4499736" y="2656873"/>
              <a:ext cx="5153259" cy="107080"/>
            </a:xfrm>
            <a:prstGeom prst="rect">
              <a:avLst/>
            </a:prstGeom>
            <a:solidFill>
              <a:srgbClr val="00669B"/>
            </a:solidFill>
          </p:spPr>
          <p:txBody>
            <a:bodyPr vert="horz" wrap="square" lIns="0" tIns="14604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14"/>
                </a:spcBef>
              </a:pPr>
              <a:r>
                <a:rPr lang="ja-JP" altLang="en-US" sz="600" b="1">
                  <a:solidFill>
                    <a:srgbClr val="FFFFFF"/>
                  </a:solidFill>
                  <a:latin typeface="+mj-ea"/>
                  <a:cs typeface="Kozuka Gothic Pr6N"/>
                </a:rPr>
                <a:t>セレクトカラー</a:t>
              </a:r>
              <a:endParaRPr lang="ja-JP" altLang="en-US" sz="600" b="1" dirty="0">
                <a:latin typeface="+mj-ea"/>
                <a:cs typeface="Kozuka Gothic Pr6N"/>
              </a:endParaRPr>
            </a:p>
          </p:txBody>
        </p:sp>
        <p:pic>
          <p:nvPicPr>
            <p:cNvPr id="129" name="object 21">
              <a:extLst>
                <a:ext uri="{FF2B5EF4-FFF2-40B4-BE49-F238E27FC236}">
                  <a16:creationId xmlns:a16="http://schemas.microsoft.com/office/drawing/2014/main" id="{72A2CF90-D014-13DA-29C1-CE0441B2DBE8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21" y="1194594"/>
              <a:ext cx="512144" cy="266093"/>
            </a:xfrm>
            <a:prstGeom prst="rect">
              <a:avLst/>
            </a:prstGeom>
          </p:spPr>
        </p:pic>
        <p:pic>
          <p:nvPicPr>
            <p:cNvPr id="130" name="object 22">
              <a:extLst>
                <a:ext uri="{FF2B5EF4-FFF2-40B4-BE49-F238E27FC236}">
                  <a16:creationId xmlns:a16="http://schemas.microsoft.com/office/drawing/2014/main" id="{7C64A477-97EC-0A38-8892-7F7E54669BE3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936" y="1190279"/>
              <a:ext cx="536204" cy="271234"/>
            </a:xfrm>
            <a:prstGeom prst="rect">
              <a:avLst/>
            </a:prstGeom>
          </p:spPr>
        </p:pic>
        <p:sp>
          <p:nvSpPr>
            <p:cNvPr id="131" name="object 23">
              <a:extLst>
                <a:ext uri="{FF2B5EF4-FFF2-40B4-BE49-F238E27FC236}">
                  <a16:creationId xmlns:a16="http://schemas.microsoft.com/office/drawing/2014/main" id="{5459A22D-215E-5EB4-470C-28309C3BBE36}"/>
                </a:ext>
              </a:extLst>
            </p:cNvPr>
            <p:cNvSpPr txBox="1"/>
            <p:nvPr/>
          </p:nvSpPr>
          <p:spPr>
            <a:xfrm>
              <a:off x="5033153" y="1453248"/>
              <a:ext cx="68341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ウォールナット柄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  <a:tabLst>
                  <a:tab pos="674370" algn="l"/>
                </a:tabLst>
              </a:pP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［TY］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pic>
          <p:nvPicPr>
            <p:cNvPr id="132" name="object 24">
              <a:extLst>
                <a:ext uri="{FF2B5EF4-FFF2-40B4-BE49-F238E27FC236}">
                  <a16:creationId xmlns:a16="http://schemas.microsoft.com/office/drawing/2014/main" id="{3528DD95-421C-FD1B-2D24-D2791CACC0B5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361" y="1189654"/>
              <a:ext cx="521057" cy="271234"/>
            </a:xfrm>
            <a:prstGeom prst="rect">
              <a:avLst/>
            </a:prstGeom>
          </p:spPr>
        </p:pic>
        <p:sp>
          <p:nvSpPr>
            <p:cNvPr id="134" name="object 25">
              <a:extLst>
                <a:ext uri="{FF2B5EF4-FFF2-40B4-BE49-F238E27FC236}">
                  <a16:creationId xmlns:a16="http://schemas.microsoft.com/office/drawing/2014/main" id="{9780309B-E740-9CEC-7A56-49CB5B87F892}"/>
                </a:ext>
              </a:extLst>
            </p:cNvPr>
            <p:cNvSpPr txBox="1"/>
            <p:nvPr/>
          </p:nvSpPr>
          <p:spPr>
            <a:xfrm>
              <a:off x="5641480" y="1449112"/>
              <a:ext cx="561007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チ</a:t>
              </a:r>
              <a:r>
                <a:rPr sz="550" spc="-1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ェ</a:t>
              </a:r>
              <a:r>
                <a:rPr sz="550" spc="-1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リ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［CY］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37" name="object 27">
              <a:extLst>
                <a:ext uri="{FF2B5EF4-FFF2-40B4-BE49-F238E27FC236}">
                  <a16:creationId xmlns:a16="http://schemas.microsoft.com/office/drawing/2014/main" id="{91C0902E-380E-BB8C-67D1-FB0EF4493ABD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36" y="2927023"/>
              <a:ext cx="514005" cy="267563"/>
            </a:xfrm>
            <a:prstGeom prst="rect">
              <a:avLst/>
            </a:prstGeom>
          </p:spPr>
        </p:pic>
        <p:pic>
          <p:nvPicPr>
            <p:cNvPr id="138" name="object 28">
              <a:extLst>
                <a:ext uri="{FF2B5EF4-FFF2-40B4-BE49-F238E27FC236}">
                  <a16:creationId xmlns:a16="http://schemas.microsoft.com/office/drawing/2014/main" id="{78CD54CB-269F-BF24-3046-26E168054093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912" y="2927023"/>
              <a:ext cx="514005" cy="267563"/>
            </a:xfrm>
            <a:prstGeom prst="rect">
              <a:avLst/>
            </a:prstGeom>
          </p:spPr>
        </p:pic>
        <p:sp>
          <p:nvSpPr>
            <p:cNvPr id="139" name="object 29">
              <a:extLst>
                <a:ext uri="{FF2B5EF4-FFF2-40B4-BE49-F238E27FC236}">
                  <a16:creationId xmlns:a16="http://schemas.microsoft.com/office/drawing/2014/main" id="{8947C367-4091-9D9C-426C-5680FF219F7E}"/>
                </a:ext>
              </a:extLst>
            </p:cNvPr>
            <p:cNvSpPr txBox="1"/>
            <p:nvPr/>
          </p:nvSpPr>
          <p:spPr>
            <a:xfrm>
              <a:off x="5049917" y="3191684"/>
              <a:ext cx="53403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50" spc="-1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40" name="object 31">
              <a:extLst>
                <a:ext uri="{FF2B5EF4-FFF2-40B4-BE49-F238E27FC236}">
                  <a16:creationId xmlns:a16="http://schemas.microsoft.com/office/drawing/2014/main" id="{AB6A08EC-6F53-0EAA-1DB7-EF1D74FBEC44}"/>
                </a:ext>
              </a:extLst>
            </p:cNvPr>
            <p:cNvSpPr txBox="1"/>
            <p:nvPr/>
          </p:nvSpPr>
          <p:spPr>
            <a:xfrm>
              <a:off x="5650577" y="3191684"/>
              <a:ext cx="66230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lang="en-US" sz="55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5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［AV</a:t>
              </a: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1" name="object 36">
              <a:extLst>
                <a:ext uri="{FF2B5EF4-FFF2-40B4-BE49-F238E27FC236}">
                  <a16:creationId xmlns:a16="http://schemas.microsoft.com/office/drawing/2014/main" id="{E018C5FF-9FE5-D314-49DA-0802684BD82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36" y="1661336"/>
              <a:ext cx="520482" cy="272085"/>
            </a:xfrm>
            <a:prstGeom prst="rect">
              <a:avLst/>
            </a:prstGeom>
          </p:spPr>
        </p:pic>
        <p:sp>
          <p:nvSpPr>
            <p:cNvPr id="142" name="object 37">
              <a:extLst>
                <a:ext uri="{FF2B5EF4-FFF2-40B4-BE49-F238E27FC236}">
                  <a16:creationId xmlns:a16="http://schemas.microsoft.com/office/drawing/2014/main" id="{45DB96B6-70B4-8A62-A939-7B3533D8C3AD}"/>
                </a:ext>
              </a:extLst>
            </p:cNvPr>
            <p:cNvSpPr txBox="1"/>
            <p:nvPr/>
          </p:nvSpPr>
          <p:spPr>
            <a:xfrm>
              <a:off x="4479567" y="1927429"/>
              <a:ext cx="3441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6510">
                <a:lnSpc>
                  <a:spcPct val="100000"/>
                </a:lnSpc>
                <a:spcBef>
                  <a:spcPts val="140"/>
                </a:spcBef>
              </a:pP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メ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3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3" name="object 38">
              <a:extLst>
                <a:ext uri="{FF2B5EF4-FFF2-40B4-BE49-F238E27FC236}">
                  <a16:creationId xmlns:a16="http://schemas.microsoft.com/office/drawing/2014/main" id="{FFDCD103-6C37-758B-1954-A35A7AEB12AF}"/>
                </a:ext>
              </a:extLst>
            </p:cNvPr>
            <p:cNvGrpSpPr/>
            <p:nvPr/>
          </p:nvGrpSpPr>
          <p:grpSpPr>
            <a:xfrm>
              <a:off x="4511947" y="2146959"/>
              <a:ext cx="503518" cy="266675"/>
              <a:chOff x="5161483" y="1779841"/>
              <a:chExt cx="617220" cy="321310"/>
            </a:xfrm>
          </p:grpSpPr>
          <p:pic>
            <p:nvPicPr>
              <p:cNvPr id="364" name="object 39">
                <a:extLst>
                  <a:ext uri="{FF2B5EF4-FFF2-40B4-BE49-F238E27FC236}">
                    <a16:creationId xmlns:a16="http://schemas.microsoft.com/office/drawing/2014/main" id="{2369EC6E-2624-96E4-9127-E6BCC0B97C93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48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5" name="object 40">
                <a:extLst>
                  <a:ext uri="{FF2B5EF4-FFF2-40B4-BE49-F238E27FC236}">
                    <a16:creationId xmlns:a16="http://schemas.microsoft.com/office/drawing/2014/main" id="{82165B5C-4AE1-56A9-52CA-532C2F2DC7D8}"/>
                  </a:ext>
                </a:extLst>
              </p:cNvPr>
              <p:cNvSpPr/>
              <p:nvPr/>
            </p:nvSpPr>
            <p:spPr>
              <a:xfrm>
                <a:off x="516148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4" name="object 41">
              <a:extLst>
                <a:ext uri="{FF2B5EF4-FFF2-40B4-BE49-F238E27FC236}">
                  <a16:creationId xmlns:a16="http://schemas.microsoft.com/office/drawing/2014/main" id="{4D130B53-312F-0FAC-D3C3-768825B21155}"/>
                </a:ext>
              </a:extLst>
            </p:cNvPr>
            <p:cNvSpPr txBox="1"/>
            <p:nvPr/>
          </p:nvSpPr>
          <p:spPr>
            <a:xfrm>
              <a:off x="4464933" y="2405539"/>
              <a:ext cx="56895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5" name="object 42">
              <a:extLst>
                <a:ext uri="{FF2B5EF4-FFF2-40B4-BE49-F238E27FC236}">
                  <a16:creationId xmlns:a16="http://schemas.microsoft.com/office/drawing/2014/main" id="{AC17E227-23BB-0923-68DF-2F28D070B17A}"/>
                </a:ext>
              </a:extLst>
            </p:cNvPr>
            <p:cNvGrpSpPr/>
            <p:nvPr/>
          </p:nvGrpSpPr>
          <p:grpSpPr>
            <a:xfrm>
              <a:off x="5090610" y="2149516"/>
              <a:ext cx="530019" cy="266675"/>
              <a:chOff x="5820041" y="1776666"/>
              <a:chExt cx="623570" cy="327660"/>
            </a:xfrm>
          </p:grpSpPr>
          <p:pic>
            <p:nvPicPr>
              <p:cNvPr id="362" name="object 43">
                <a:extLst>
                  <a:ext uri="{FF2B5EF4-FFF2-40B4-BE49-F238E27FC236}">
                    <a16:creationId xmlns:a16="http://schemas.microsoft.com/office/drawing/2014/main" id="{BE3B77C5-0926-4566-E842-7CE218C5B334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216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63" name="object 44">
                <a:extLst>
                  <a:ext uri="{FF2B5EF4-FFF2-40B4-BE49-F238E27FC236}">
                    <a16:creationId xmlns:a16="http://schemas.microsoft.com/office/drawing/2014/main" id="{D4F14273-C1B7-86BF-787A-8285EAA93CE3}"/>
                  </a:ext>
                </a:extLst>
              </p:cNvPr>
              <p:cNvSpPr/>
              <p:nvPr/>
            </p:nvSpPr>
            <p:spPr>
              <a:xfrm>
                <a:off x="5823216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6" name="object 45">
              <a:extLst>
                <a:ext uri="{FF2B5EF4-FFF2-40B4-BE49-F238E27FC236}">
                  <a16:creationId xmlns:a16="http://schemas.microsoft.com/office/drawing/2014/main" id="{3BB4458C-949F-2BAE-73A3-03A2846D420E}"/>
                </a:ext>
              </a:extLst>
            </p:cNvPr>
            <p:cNvSpPr txBox="1"/>
            <p:nvPr/>
          </p:nvSpPr>
          <p:spPr>
            <a:xfrm>
              <a:off x="5040706" y="2407293"/>
              <a:ext cx="661745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5720">
                <a:lnSpc>
                  <a:spcPct val="100000"/>
                </a:lnSpc>
                <a:spcBef>
                  <a:spcPts val="140"/>
                </a:spcBef>
              </a:pP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ア</a:t>
              </a:r>
              <a:r>
                <a:rPr sz="550" spc="-1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6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［GY］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47" name="object 46">
              <a:extLst>
                <a:ext uri="{FF2B5EF4-FFF2-40B4-BE49-F238E27FC236}">
                  <a16:creationId xmlns:a16="http://schemas.microsoft.com/office/drawing/2014/main" id="{56EB8A25-A80D-9DD5-39D9-D5D8EEA7B5D4}"/>
                </a:ext>
              </a:extLst>
            </p:cNvPr>
            <p:cNvGrpSpPr/>
            <p:nvPr/>
          </p:nvGrpSpPr>
          <p:grpSpPr>
            <a:xfrm>
              <a:off x="5702018" y="2148181"/>
              <a:ext cx="512127" cy="269102"/>
              <a:chOff x="6481788" y="1776666"/>
              <a:chExt cx="623570" cy="327660"/>
            </a:xfrm>
          </p:grpSpPr>
          <p:pic>
            <p:nvPicPr>
              <p:cNvPr id="338" name="object 47">
                <a:extLst>
                  <a:ext uri="{FF2B5EF4-FFF2-40B4-BE49-F238E27FC236}">
                    <a16:creationId xmlns:a16="http://schemas.microsoft.com/office/drawing/2014/main" id="{82BF15A4-7732-3B9C-C694-AE5A11E53770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963" y="1779841"/>
                <a:ext cx="616597" cy="320967"/>
              </a:xfrm>
              <a:prstGeom prst="rect">
                <a:avLst/>
              </a:prstGeom>
            </p:spPr>
          </p:pic>
          <p:sp>
            <p:nvSpPr>
              <p:cNvPr id="339" name="object 48">
                <a:extLst>
                  <a:ext uri="{FF2B5EF4-FFF2-40B4-BE49-F238E27FC236}">
                    <a16:creationId xmlns:a16="http://schemas.microsoft.com/office/drawing/2014/main" id="{42561E59-EB6E-57BE-0296-5253D02FDA48}"/>
                  </a:ext>
                </a:extLst>
              </p:cNvPr>
              <p:cNvSpPr/>
              <p:nvPr/>
            </p:nvSpPr>
            <p:spPr>
              <a:xfrm>
                <a:off x="6484963" y="1779841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8" name="object 49">
              <a:extLst>
                <a:ext uri="{FF2B5EF4-FFF2-40B4-BE49-F238E27FC236}">
                  <a16:creationId xmlns:a16="http://schemas.microsoft.com/office/drawing/2014/main" id="{CC5C991C-EF25-439C-EFF9-5132C041AF28}"/>
                </a:ext>
              </a:extLst>
            </p:cNvPr>
            <p:cNvSpPr txBox="1"/>
            <p:nvPr/>
          </p:nvSpPr>
          <p:spPr>
            <a:xfrm>
              <a:off x="5656191" y="2409930"/>
              <a:ext cx="727764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pic>
          <p:nvPicPr>
            <p:cNvPr id="149" name="object 50">
              <a:extLst>
                <a:ext uri="{FF2B5EF4-FFF2-40B4-BE49-F238E27FC236}">
                  <a16:creationId xmlns:a16="http://schemas.microsoft.com/office/drawing/2014/main" id="{379C4A48-1B02-814E-680E-0FA4F4DB2C1D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97" y="1345539"/>
              <a:ext cx="516481" cy="268868"/>
            </a:xfrm>
            <a:prstGeom prst="rect">
              <a:avLst/>
            </a:prstGeom>
          </p:spPr>
        </p:pic>
        <p:sp>
          <p:nvSpPr>
            <p:cNvPr id="150" name="object 51">
              <a:extLst>
                <a:ext uri="{FF2B5EF4-FFF2-40B4-BE49-F238E27FC236}">
                  <a16:creationId xmlns:a16="http://schemas.microsoft.com/office/drawing/2014/main" id="{C6F89A1B-4903-8C63-602A-CDFB7F6458B5}"/>
                </a:ext>
              </a:extLst>
            </p:cNvPr>
            <p:cNvSpPr txBox="1"/>
            <p:nvPr/>
          </p:nvSpPr>
          <p:spPr>
            <a:xfrm>
              <a:off x="7083346" y="1618555"/>
              <a:ext cx="761901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9530">
                <a:lnSpc>
                  <a:spcPct val="100000"/>
                </a:lnSpc>
              </a:pP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鏡面ピュアホワイト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spc="-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［WV］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1" name="object 53">
              <a:extLst>
                <a:ext uri="{FF2B5EF4-FFF2-40B4-BE49-F238E27FC236}">
                  <a16:creationId xmlns:a16="http://schemas.microsoft.com/office/drawing/2014/main" id="{4459E2A3-10FD-8D8C-2F4E-89A03E9F7D48}"/>
                </a:ext>
              </a:extLst>
            </p:cNvPr>
            <p:cNvSpPr txBox="1"/>
            <p:nvPr/>
          </p:nvSpPr>
          <p:spPr>
            <a:xfrm>
              <a:off x="4487039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</a:t>
              </a:r>
              <a:endParaRPr lang="ja-JP" altLang="en-US" sz="7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52" name="object 56">
              <a:extLst>
                <a:ext uri="{FF2B5EF4-FFF2-40B4-BE49-F238E27FC236}">
                  <a16:creationId xmlns:a16="http://schemas.microsoft.com/office/drawing/2014/main" id="{5C563805-6CFD-BC3B-9268-7516BC76F06F}"/>
                </a:ext>
              </a:extLst>
            </p:cNvPr>
            <p:cNvSpPr/>
            <p:nvPr/>
          </p:nvSpPr>
          <p:spPr>
            <a:xfrm flipH="1">
              <a:off x="7828933" y="2846011"/>
              <a:ext cx="45719" cy="1105706"/>
            </a:xfrm>
            <a:custGeom>
              <a:avLst/>
              <a:gdLst/>
              <a:ahLst/>
              <a:cxnLst/>
              <a:rect l="l" t="t" r="r" b="b"/>
              <a:pathLst>
                <a:path h="1165860">
                  <a:moveTo>
                    <a:pt x="0" y="0"/>
                  </a:moveTo>
                  <a:lnTo>
                    <a:pt x="0" y="1165631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57">
              <a:extLst>
                <a:ext uri="{FF2B5EF4-FFF2-40B4-BE49-F238E27FC236}">
                  <a16:creationId xmlns:a16="http://schemas.microsoft.com/office/drawing/2014/main" id="{1421F583-766A-87C7-8ED8-1C498E89B6EC}"/>
                </a:ext>
              </a:extLst>
            </p:cNvPr>
            <p:cNvSpPr txBox="1"/>
            <p:nvPr/>
          </p:nvSpPr>
          <p:spPr>
            <a:xfrm>
              <a:off x="4487038" y="1010527"/>
              <a:ext cx="1456562" cy="154529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扉柄・カウンター柄・ユニット・台輪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54" name="object 176">
              <a:extLst>
                <a:ext uri="{FF2B5EF4-FFF2-40B4-BE49-F238E27FC236}">
                  <a16:creationId xmlns:a16="http://schemas.microsoft.com/office/drawing/2014/main" id="{CCB5FCC9-76B1-A28F-C86B-699959B66E75}"/>
                </a:ext>
              </a:extLst>
            </p:cNvPr>
            <p:cNvSpPr txBox="1"/>
            <p:nvPr/>
          </p:nvSpPr>
          <p:spPr>
            <a:xfrm>
              <a:off x="7158864" y="3465406"/>
              <a:ext cx="522717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※扉同柄のエンドパネルをご用意しています。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155" name="object 177">
              <a:extLst>
                <a:ext uri="{FF2B5EF4-FFF2-40B4-BE49-F238E27FC236}">
                  <a16:creationId xmlns:a16="http://schemas.microsoft.com/office/drawing/2014/main" id="{760438AD-7578-2775-C4F8-E0BD4CC1F871}"/>
                </a:ext>
              </a:extLst>
            </p:cNvPr>
            <p:cNvSpPr txBox="1"/>
            <p:nvPr/>
          </p:nvSpPr>
          <p:spPr>
            <a:xfrm>
              <a:off x="5060565" y="3666193"/>
              <a:ext cx="712470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ct val="100000"/>
                </a:lnSpc>
                <a:spcBef>
                  <a:spcPts val="140"/>
                </a:spcBef>
              </a:pP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50" spc="-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114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56" name="object 178">
              <a:extLst>
                <a:ext uri="{FF2B5EF4-FFF2-40B4-BE49-F238E27FC236}">
                  <a16:creationId xmlns:a16="http://schemas.microsoft.com/office/drawing/2014/main" id="{DBFAE1B7-30C8-D677-E03F-20E6119EAA89}"/>
                </a:ext>
              </a:extLst>
            </p:cNvPr>
            <p:cNvSpPr txBox="1"/>
            <p:nvPr/>
          </p:nvSpPr>
          <p:spPr>
            <a:xfrm>
              <a:off x="4442191" y="3191684"/>
              <a:ext cx="613482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  <a:spcBef>
                  <a:spcPts val="140"/>
                </a:spcBef>
              </a:pP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7" name="object 179">
              <a:extLst>
                <a:ext uri="{FF2B5EF4-FFF2-40B4-BE49-F238E27FC236}">
                  <a16:creationId xmlns:a16="http://schemas.microsoft.com/office/drawing/2014/main" id="{027814CE-D4C2-FC5B-7475-2729665CA21E}"/>
                </a:ext>
              </a:extLst>
            </p:cNvPr>
            <p:cNvSpPr txBox="1"/>
            <p:nvPr/>
          </p:nvSpPr>
          <p:spPr>
            <a:xfrm>
              <a:off x="4449207" y="3666192"/>
              <a:ext cx="66175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ct val="100000"/>
                </a:lnSpc>
                <a:spcBef>
                  <a:spcPts val="140"/>
                </a:spcBef>
              </a:pP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50" spc="-10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9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spc="-7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50" spc="-14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58" name="object 193">
              <a:extLst>
                <a:ext uri="{FF2B5EF4-FFF2-40B4-BE49-F238E27FC236}">
                  <a16:creationId xmlns:a16="http://schemas.microsoft.com/office/drawing/2014/main" id="{70155446-0F87-AB84-C0DF-9162C11070DE}"/>
                </a:ext>
              </a:extLst>
            </p:cNvPr>
            <p:cNvSpPr txBox="1"/>
            <p:nvPr/>
          </p:nvSpPr>
          <p:spPr>
            <a:xfrm>
              <a:off x="7112347" y="3194340"/>
              <a:ext cx="65829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ct val="100000"/>
                </a:lnSpc>
                <a:spcBef>
                  <a:spcPts val="140"/>
                </a:spcBef>
              </a:pPr>
              <a:r>
                <a:rPr sz="550" spc="-11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50" spc="-17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50" spc="-15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50" spc="-2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6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55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［PY］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grpSp>
          <p:nvGrpSpPr>
            <p:cNvPr id="159" name="object 194">
              <a:extLst>
                <a:ext uri="{FF2B5EF4-FFF2-40B4-BE49-F238E27FC236}">
                  <a16:creationId xmlns:a16="http://schemas.microsoft.com/office/drawing/2014/main" id="{067135CB-BAD5-1CE4-878B-B210D479960C}"/>
                </a:ext>
              </a:extLst>
            </p:cNvPr>
            <p:cNvGrpSpPr/>
            <p:nvPr/>
          </p:nvGrpSpPr>
          <p:grpSpPr>
            <a:xfrm>
              <a:off x="7157468" y="2935972"/>
              <a:ext cx="507469" cy="266654"/>
              <a:chOff x="4494466" y="3481349"/>
              <a:chExt cx="623570" cy="327660"/>
            </a:xfrm>
          </p:grpSpPr>
          <p:pic>
            <p:nvPicPr>
              <p:cNvPr id="336" name="object 195">
                <a:extLst>
                  <a:ext uri="{FF2B5EF4-FFF2-40B4-BE49-F238E27FC236}">
                    <a16:creationId xmlns:a16="http://schemas.microsoft.com/office/drawing/2014/main" id="{7FA3A083-5F61-7CB8-5A5D-163157B75B9D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37" name="object 196">
                <a:extLst>
                  <a:ext uri="{FF2B5EF4-FFF2-40B4-BE49-F238E27FC236}">
                    <a16:creationId xmlns:a16="http://schemas.microsoft.com/office/drawing/2014/main" id="{761AD326-CD55-C5DA-3B08-1583DD06011D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60" name="object 201">
              <a:extLst>
                <a:ext uri="{FF2B5EF4-FFF2-40B4-BE49-F238E27FC236}">
                  <a16:creationId xmlns:a16="http://schemas.microsoft.com/office/drawing/2014/main" id="{4D6481AD-2878-D620-F5D6-ABFC6C64B163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815" y="3407277"/>
              <a:ext cx="514666" cy="267907"/>
            </a:xfrm>
            <a:prstGeom prst="rect">
              <a:avLst/>
            </a:prstGeom>
          </p:spPr>
        </p:pic>
        <p:pic>
          <p:nvPicPr>
            <p:cNvPr id="161" name="object 202">
              <a:extLst>
                <a:ext uri="{FF2B5EF4-FFF2-40B4-BE49-F238E27FC236}">
                  <a16:creationId xmlns:a16="http://schemas.microsoft.com/office/drawing/2014/main" id="{DA2FF81E-43A6-22C4-6E34-DAC677F23337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101" y="3407277"/>
              <a:ext cx="514666" cy="267907"/>
            </a:xfrm>
            <a:prstGeom prst="rect">
              <a:avLst/>
            </a:prstGeom>
          </p:spPr>
        </p:pic>
        <p:sp>
          <p:nvSpPr>
            <p:cNvPr id="162" name="bg object 24">
              <a:extLst>
                <a:ext uri="{FF2B5EF4-FFF2-40B4-BE49-F238E27FC236}">
                  <a16:creationId xmlns:a16="http://schemas.microsoft.com/office/drawing/2014/main" id="{1A25AD61-5001-F332-F600-CFDD38D7DAA5}"/>
                </a:ext>
              </a:extLst>
            </p:cNvPr>
            <p:cNvSpPr/>
            <p:nvPr/>
          </p:nvSpPr>
          <p:spPr>
            <a:xfrm>
              <a:off x="4375670" y="692035"/>
              <a:ext cx="5400675" cy="3314138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75">
              <a:extLst>
                <a:ext uri="{FF2B5EF4-FFF2-40B4-BE49-F238E27FC236}">
                  <a16:creationId xmlns:a16="http://schemas.microsoft.com/office/drawing/2014/main" id="{A129C7D3-0B2F-0994-3254-39ED2931E11F}"/>
                </a:ext>
              </a:extLst>
            </p:cNvPr>
            <p:cNvSpPr txBox="1"/>
            <p:nvPr/>
          </p:nvSpPr>
          <p:spPr>
            <a:xfrm>
              <a:off x="7131412" y="1082605"/>
              <a:ext cx="871465" cy="244234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鏡面シート仕様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R="5080">
                <a:lnSpc>
                  <a:spcPct val="121300"/>
                </a:lnSpc>
              </a:pPr>
              <a:r>
                <a:rPr lang="en-US" altLang="ja-JP" sz="500" dirty="0"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latin typeface="+mn-ea"/>
                  <a:cs typeface="A-OTF Gothic BBB Pro"/>
                </a:rPr>
                <a:t>コンパクトタイプを除く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164" name="object 53">
              <a:extLst>
                <a:ext uri="{FF2B5EF4-FFF2-40B4-BE49-F238E27FC236}">
                  <a16:creationId xmlns:a16="http://schemas.microsoft.com/office/drawing/2014/main" id="{81EE361D-992A-8781-D71D-B94B72C938B4}"/>
                </a:ext>
              </a:extLst>
            </p:cNvPr>
            <p:cNvSpPr txBox="1"/>
            <p:nvPr/>
          </p:nvSpPr>
          <p:spPr>
            <a:xfrm>
              <a:off x="7150041" y="2785738"/>
              <a:ext cx="923162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  <a:tabLst>
                  <a:tab pos="2157730" algn="l"/>
                </a:tabLst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ユニット・台輪</a:t>
              </a:r>
              <a:endParaRPr lang="ja-JP" altLang="en-US" sz="700" b="1">
                <a:latin typeface="MS PGothic Regular"/>
                <a:cs typeface="Kozuka Gothic Pr6N"/>
              </a:endParaRPr>
            </a:p>
          </p:txBody>
        </p:sp>
        <p:sp>
          <p:nvSpPr>
            <p:cNvPr id="165" name="object 25">
              <a:extLst>
                <a:ext uri="{FF2B5EF4-FFF2-40B4-BE49-F238E27FC236}">
                  <a16:creationId xmlns:a16="http://schemas.microsoft.com/office/drawing/2014/main" id="{D57291C8-58D4-B7B1-30FD-EC5276173826}"/>
                </a:ext>
              </a:extLst>
            </p:cNvPr>
            <p:cNvSpPr txBox="1"/>
            <p:nvPr/>
          </p:nvSpPr>
          <p:spPr>
            <a:xfrm>
              <a:off x="4454856" y="1447325"/>
              <a:ext cx="715543" cy="18466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ソフトウォール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ts val="560"/>
                </a:lnSpc>
                <a:spcBef>
                  <a:spcPts val="50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ナット柄 ［</a:t>
              </a:r>
              <a:r>
                <a:rPr lang="en" altLang="ja-JP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UY</a:t>
              </a:r>
              <a:r>
                <a:rPr lang="ja-JP" altLang="en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］</a:t>
              </a:r>
              <a:endParaRPr lang="en" altLang="ja-JP"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6C5D76B5-0EF3-727F-FC0A-B16CD2DB9974}"/>
                </a:ext>
              </a:extLst>
            </p:cNvPr>
            <p:cNvGrpSpPr/>
            <p:nvPr/>
          </p:nvGrpSpPr>
          <p:grpSpPr>
            <a:xfrm>
              <a:off x="5043160" y="1657043"/>
              <a:ext cx="723199" cy="454349"/>
              <a:chOff x="8971634" y="604286"/>
              <a:chExt cx="723199" cy="454349"/>
            </a:xfrm>
          </p:grpSpPr>
          <p:pic>
            <p:nvPicPr>
              <p:cNvPr id="334" name="object 33">
                <a:extLst>
                  <a:ext uri="{FF2B5EF4-FFF2-40B4-BE49-F238E27FC236}">
                    <a16:creationId xmlns:a16="http://schemas.microsoft.com/office/drawing/2014/main" id="{E282AFAE-280E-FE89-CE80-43C741AFEE62}"/>
                  </a:ext>
                </a:extLst>
              </p:cNvPr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9490" y="604286"/>
                <a:ext cx="510080" cy="270636"/>
              </a:xfrm>
              <a:prstGeom prst="rect">
                <a:avLst/>
              </a:prstGeom>
            </p:spPr>
          </p:pic>
          <p:sp>
            <p:nvSpPr>
              <p:cNvPr id="335" name="object 25">
                <a:extLst>
                  <a:ext uri="{FF2B5EF4-FFF2-40B4-BE49-F238E27FC236}">
                    <a16:creationId xmlns:a16="http://schemas.microsoft.com/office/drawing/2014/main" id="{49A2BCB2-125A-EE6E-F0E4-E40F61742874}"/>
                  </a:ext>
                </a:extLst>
              </p:cNvPr>
              <p:cNvSpPr txBox="1"/>
              <p:nvPr/>
            </p:nvSpPr>
            <p:spPr>
              <a:xfrm>
                <a:off x="8971634" y="871404"/>
                <a:ext cx="723199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グレージュ</a:t>
                </a:r>
                <a:endPara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endParaRPr>
              </a:p>
              <a:p>
                <a:pPr marL="44450">
                  <a:lnSpc>
                    <a:spcPct val="100000"/>
                  </a:lnSpc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アッシュ</a:t>
                </a:r>
                <a:r>
                  <a:rPr sz="550" dirty="0" err="1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柄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RV</a:t>
                </a:r>
                <a:r>
                  <a:rPr lang="ja-JP" altLang="en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</p:grpSp>
        <p:sp>
          <p:nvSpPr>
            <p:cNvPr id="174" name="object 57">
              <a:extLst>
                <a:ext uri="{FF2B5EF4-FFF2-40B4-BE49-F238E27FC236}">
                  <a16:creationId xmlns:a16="http://schemas.microsoft.com/office/drawing/2014/main" id="{A4391B9C-DC7C-BCAA-F05A-DF83DCAE74BD}"/>
                </a:ext>
              </a:extLst>
            </p:cNvPr>
            <p:cNvSpPr txBox="1"/>
            <p:nvPr/>
          </p:nvSpPr>
          <p:spPr>
            <a:xfrm>
              <a:off x="5791831" y="1020405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 dirty="0">
                <a:latin typeface="MS PGothic Regular"/>
                <a:cs typeface="Kozuka Gothic Pr6N"/>
              </a:endParaRPr>
            </a:p>
          </p:txBody>
        </p:sp>
        <p:sp>
          <p:nvSpPr>
            <p:cNvPr id="177" name="object 57">
              <a:extLst>
                <a:ext uri="{FF2B5EF4-FFF2-40B4-BE49-F238E27FC236}">
                  <a16:creationId xmlns:a16="http://schemas.microsoft.com/office/drawing/2014/main" id="{FF029093-8530-7DC7-CC58-69B613B333D5}"/>
                </a:ext>
              </a:extLst>
            </p:cNvPr>
            <p:cNvSpPr txBox="1"/>
            <p:nvPr/>
          </p:nvSpPr>
          <p:spPr>
            <a:xfrm>
              <a:off x="5230294" y="2762627"/>
              <a:ext cx="1119706" cy="131446"/>
            </a:xfrm>
            <a:prstGeom prst="rect">
              <a:avLst/>
            </a:prstGeom>
          </p:spPr>
          <p:txBody>
            <a:bodyPr vert="horz" wrap="square" lIns="0" tIns="463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65"/>
                </a:spcBef>
                <a:tabLst>
                  <a:tab pos="4488815" algn="l"/>
                </a:tabLst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Kozuka Gothic Pr6N"/>
                </a:rPr>
                <a:t>（樹脂化粧シート仕上げ）</a:t>
              </a:r>
              <a:endParaRPr lang="ja-JP" altLang="en-US" sz="550">
                <a:latin typeface="MS PGothic Regular"/>
                <a:cs typeface="Kozuka Gothic Pr6N"/>
              </a:endParaRPr>
            </a:p>
          </p:txBody>
        </p:sp>
        <p:sp>
          <p:nvSpPr>
            <p:cNvPr id="179" name="object 176">
              <a:extLst>
                <a:ext uri="{FF2B5EF4-FFF2-40B4-BE49-F238E27FC236}">
                  <a16:creationId xmlns:a16="http://schemas.microsoft.com/office/drawing/2014/main" id="{F966D8A3-8340-8D1C-9C01-6373B41E332C}"/>
                </a:ext>
              </a:extLst>
            </p:cNvPr>
            <p:cNvSpPr txBox="1"/>
            <p:nvPr/>
          </p:nvSpPr>
          <p:spPr>
            <a:xfrm>
              <a:off x="7120536" y="1862766"/>
              <a:ext cx="65011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※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鏡面ピュアホワイト柄［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WV］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のユニットと</a:t>
              </a:r>
              <a:endParaRPr lang="en-US" altLang="ja-JP" sz="5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  <a:p>
              <a:pPr marL="127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台輪はしっくいホワイト柄［</a:t>
              </a:r>
              <a:r>
                <a:rPr lang="en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PY］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になります。</a:t>
              </a:r>
              <a:endParaRPr sz="500" dirty="0">
                <a:latin typeface="+mn-ea"/>
                <a:cs typeface="A-OTF Gothic BBB Pro"/>
              </a:endParaRPr>
            </a:p>
          </p:txBody>
        </p:sp>
        <p:sp>
          <p:nvSpPr>
            <p:cNvPr id="181" name="object 6">
              <a:extLst>
                <a:ext uri="{FF2B5EF4-FFF2-40B4-BE49-F238E27FC236}">
                  <a16:creationId xmlns:a16="http://schemas.microsoft.com/office/drawing/2014/main" id="{83996EC4-954E-BF3B-62C5-956693CFD8C2}"/>
                </a:ext>
              </a:extLst>
            </p:cNvPr>
            <p:cNvSpPr txBox="1"/>
            <p:nvPr/>
          </p:nvSpPr>
          <p:spPr>
            <a:xfrm>
              <a:off x="4382020" y="4099672"/>
              <a:ext cx="4609580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87630">
                <a:lnSpc>
                  <a:spcPct val="100000"/>
                </a:lnSpc>
                <a:spcBef>
                  <a:spcPts val="20"/>
                </a:spcBef>
              </a:pPr>
              <a:r>
                <a:rPr sz="800" b="1" spc="-35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扉デ</a:t>
              </a:r>
              <a:r>
                <a:rPr sz="800" b="1" spc="-40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ザ</a:t>
              </a:r>
              <a:r>
                <a:rPr sz="800" b="1" spc="-114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イ</a:t>
              </a:r>
              <a:r>
                <a:rPr sz="800" b="1" dirty="0">
                  <a:solidFill>
                    <a:srgbClr val="FFFFFF"/>
                  </a:solidFill>
                  <a:latin typeface="MS PGothic Regular"/>
                  <a:cs typeface="Kozuka Gothic Pr6N"/>
                </a:rPr>
                <a:t>ン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2" name="object 7">
              <a:extLst>
                <a:ext uri="{FF2B5EF4-FFF2-40B4-BE49-F238E27FC236}">
                  <a16:creationId xmlns:a16="http://schemas.microsoft.com/office/drawing/2014/main" id="{740CAD27-E6FC-64F7-E0F1-DA4CE0F9E7D7}"/>
                </a:ext>
              </a:extLst>
            </p:cNvPr>
            <p:cNvSpPr/>
            <p:nvPr/>
          </p:nvSpPr>
          <p:spPr>
            <a:xfrm>
              <a:off x="9098458" y="4109328"/>
              <a:ext cx="678427" cy="115314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8">
              <a:extLst>
                <a:ext uri="{FF2B5EF4-FFF2-40B4-BE49-F238E27FC236}">
                  <a16:creationId xmlns:a16="http://schemas.microsoft.com/office/drawing/2014/main" id="{59D0F0C9-54D8-51E0-9771-1A3981A3CA76}"/>
                </a:ext>
              </a:extLst>
            </p:cNvPr>
            <p:cNvSpPr txBox="1"/>
            <p:nvPr/>
          </p:nvSpPr>
          <p:spPr>
            <a:xfrm>
              <a:off x="9098458" y="4099672"/>
              <a:ext cx="685401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15630">
                <a:lnSpc>
                  <a:spcPct val="100000"/>
                </a:lnSpc>
                <a:spcBef>
                  <a:spcPts val="20"/>
                </a:spcBef>
              </a:pPr>
              <a:r>
                <a:rPr lang="ja-JP" altLang="en-US" sz="800" b="1">
                  <a:solidFill>
                    <a:srgbClr val="FFFFFF"/>
                  </a:solidFill>
                  <a:latin typeface="MS PGothic Regular"/>
                  <a:cs typeface="Kozuka Gothic Pr6N"/>
                </a:rPr>
                <a:t>ユニット</a:t>
              </a:r>
              <a:r>
                <a:rPr sz="800" b="1" dirty="0" err="1">
                  <a:solidFill>
                    <a:srgbClr val="FFFFFF"/>
                  </a:solidFill>
                  <a:latin typeface="MS PGothic Regular"/>
                  <a:cs typeface="Kozuka Gothic Pr6N"/>
                </a:rPr>
                <a:t>内部</a:t>
              </a:r>
              <a:endParaRPr sz="800" b="1" dirty="0">
                <a:latin typeface="MS PGothic Regular"/>
                <a:cs typeface="Kozuka Gothic Pr6N"/>
              </a:endParaRPr>
            </a:p>
          </p:txBody>
        </p:sp>
        <p:sp>
          <p:nvSpPr>
            <p:cNvPr id="184" name="object 190">
              <a:extLst>
                <a:ext uri="{FF2B5EF4-FFF2-40B4-BE49-F238E27FC236}">
                  <a16:creationId xmlns:a16="http://schemas.microsoft.com/office/drawing/2014/main" id="{6EC5A152-5947-A81E-E98B-E6F0626D0A97}"/>
                </a:ext>
              </a:extLst>
            </p:cNvPr>
            <p:cNvSpPr txBox="1"/>
            <p:nvPr/>
          </p:nvSpPr>
          <p:spPr>
            <a:xfrm>
              <a:off x="4539991" y="4924414"/>
              <a:ext cx="862222" cy="21031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L="1270" marR="133350" indent="8890">
                <a:spcBef>
                  <a:spcPts val="33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が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1905">
                <a:spcBef>
                  <a:spcPts val="40"/>
                </a:spcBef>
              </a:pP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</a:t>
              </a:r>
              <a:r>
                <a:rPr sz="5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5" name="object 191">
              <a:extLst>
                <a:ext uri="{FF2B5EF4-FFF2-40B4-BE49-F238E27FC236}">
                  <a16:creationId xmlns:a16="http://schemas.microsoft.com/office/drawing/2014/main" id="{850F18B2-836D-59AD-DD58-85941518ECEB}"/>
                </a:ext>
              </a:extLst>
            </p:cNvPr>
            <p:cNvSpPr txBox="1"/>
            <p:nvPr/>
          </p:nvSpPr>
          <p:spPr>
            <a:xfrm>
              <a:off x="5434918" y="4932269"/>
              <a:ext cx="1152413" cy="12567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"/>
                </a:spcBef>
              </a:pP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</a:t>
              </a:r>
              <a:r>
                <a:rPr sz="550" spc="-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手</a:t>
              </a:r>
              <a:r>
                <a:rPr sz="550" spc="-6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1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50" spc="-1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シ</a:t>
              </a:r>
              <a:r>
                <a:rPr sz="55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ュ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プ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式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</p:txBody>
        </p:sp>
        <p:sp>
          <p:nvSpPr>
            <p:cNvPr id="186" name="object 192">
              <a:extLst>
                <a:ext uri="{FF2B5EF4-FFF2-40B4-BE49-F238E27FC236}">
                  <a16:creationId xmlns:a16="http://schemas.microsoft.com/office/drawing/2014/main" id="{DBCE4DE0-9C10-A86F-852D-4C07BC5BDE34}"/>
                </a:ext>
              </a:extLst>
            </p:cNvPr>
            <p:cNvSpPr txBox="1"/>
            <p:nvPr/>
          </p:nvSpPr>
          <p:spPr>
            <a:xfrm>
              <a:off x="6484341" y="4935838"/>
              <a:ext cx="628005" cy="194925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 marR="5080" indent="-6985">
                <a:lnSpc>
                  <a:spcPts val="560"/>
                </a:lnSpc>
                <a:spcBef>
                  <a:spcPts val="235"/>
                </a:spcBef>
              </a:pPr>
              <a:r>
                <a:rPr sz="550" spc="-1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よ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550" spc="-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厚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な雰囲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気</a:t>
              </a:r>
              <a:r>
                <a:rPr sz="5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を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つ</a:t>
              </a:r>
              <a:r>
                <a:rPr sz="550" spc="-1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る框</a:t>
              </a:r>
              <a:r>
                <a:rPr sz="550" spc="-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組</a:t>
              </a:r>
              <a:r>
                <a:rPr sz="5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デ</a:t>
              </a:r>
              <a:r>
                <a:rPr sz="550" spc="-8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ザ</a:t>
              </a:r>
              <a:r>
                <a:rPr sz="55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ン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187" name="object 210">
              <a:extLst>
                <a:ext uri="{FF2B5EF4-FFF2-40B4-BE49-F238E27FC236}">
                  <a16:creationId xmlns:a16="http://schemas.microsoft.com/office/drawing/2014/main" id="{0D9C9DDC-967C-4A0A-FD1F-94A483BB7EE4}"/>
                </a:ext>
              </a:extLst>
            </p:cNvPr>
            <p:cNvSpPr txBox="1"/>
            <p:nvPr/>
          </p:nvSpPr>
          <p:spPr>
            <a:xfrm>
              <a:off x="9199812" y="4547109"/>
              <a:ext cx="529670" cy="9746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5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50" spc="-12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50" spc="-4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188" name="object 211">
              <a:extLst>
                <a:ext uri="{FF2B5EF4-FFF2-40B4-BE49-F238E27FC236}">
                  <a16:creationId xmlns:a16="http://schemas.microsoft.com/office/drawing/2014/main" id="{CA50E51B-D71B-4F71-DAFE-9EFE07CAF844}"/>
                </a:ext>
              </a:extLst>
            </p:cNvPr>
            <p:cNvSpPr/>
            <p:nvPr/>
          </p:nvSpPr>
          <p:spPr>
            <a:xfrm>
              <a:off x="9206127" y="4298691"/>
              <a:ext cx="452197" cy="262468"/>
            </a:xfrm>
            <a:custGeom>
              <a:avLst/>
              <a:gdLst/>
              <a:ahLst/>
              <a:cxnLst/>
              <a:rect l="l" t="t" r="r" b="b"/>
              <a:pathLst>
                <a:path w="617220" h="321310">
                  <a:moveTo>
                    <a:pt x="616597" y="0"/>
                  </a:moveTo>
                  <a:lnTo>
                    <a:pt x="0" y="0"/>
                  </a:lnTo>
                  <a:lnTo>
                    <a:pt x="0" y="320967"/>
                  </a:lnTo>
                  <a:lnTo>
                    <a:pt x="616597" y="320967"/>
                  </a:lnTo>
                  <a:lnTo>
                    <a:pt x="616597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7">
              <a:extLst>
                <a:ext uri="{FF2B5EF4-FFF2-40B4-BE49-F238E27FC236}">
                  <a16:creationId xmlns:a16="http://schemas.microsoft.com/office/drawing/2014/main" id="{74374099-5E42-E366-69DE-A9A6E702602D}"/>
                </a:ext>
              </a:extLst>
            </p:cNvPr>
            <p:cNvSpPr/>
            <p:nvPr/>
          </p:nvSpPr>
          <p:spPr>
            <a:xfrm>
              <a:off x="4388920" y="4109610"/>
              <a:ext cx="4602680" cy="1158436"/>
            </a:xfrm>
            <a:custGeom>
              <a:avLst/>
              <a:gdLst/>
              <a:ahLst/>
              <a:cxnLst/>
              <a:rect l="l" t="t" r="r" b="b"/>
              <a:pathLst>
                <a:path w="885825" h="1151889">
                  <a:moveTo>
                    <a:pt x="0" y="0"/>
                  </a:moveTo>
                  <a:lnTo>
                    <a:pt x="885659" y="0"/>
                  </a:lnTo>
                  <a:lnTo>
                    <a:pt x="885659" y="1151737"/>
                  </a:lnTo>
                  <a:lnTo>
                    <a:pt x="0" y="11517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76">
              <a:extLst>
                <a:ext uri="{FF2B5EF4-FFF2-40B4-BE49-F238E27FC236}">
                  <a16:creationId xmlns:a16="http://schemas.microsoft.com/office/drawing/2014/main" id="{B022009B-7BD2-8B78-DE1D-395978650775}"/>
                </a:ext>
              </a:extLst>
            </p:cNvPr>
            <p:cNvSpPr txBox="1"/>
            <p:nvPr/>
          </p:nvSpPr>
          <p:spPr>
            <a:xfrm>
              <a:off x="5435094" y="5066687"/>
              <a:ext cx="98077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ja-JP"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タッチラッチ機構のため、</a:t>
              </a:r>
              <a:endParaRPr lang="en-US" altLang="ja-JP" sz="4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450">
                  <a:solidFill>
                    <a:srgbClr val="231F20"/>
                  </a:solidFill>
                  <a:latin typeface="MS PGothic Regular"/>
                  <a:cs typeface="A-OTF Gothic BBB Pro"/>
                </a:rPr>
                <a:t>取っ手は不要です。</a:t>
              </a:r>
              <a:endParaRPr lang="ja-JP" altLang="en-US"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199" name="object 10">
              <a:extLst>
                <a:ext uri="{FF2B5EF4-FFF2-40B4-BE49-F238E27FC236}">
                  <a16:creationId xmlns:a16="http://schemas.microsoft.com/office/drawing/2014/main" id="{537BD77E-9656-0628-1BA5-EBD8D9A019AA}"/>
                </a:ext>
              </a:extLst>
            </p:cNvPr>
            <p:cNvSpPr/>
            <p:nvPr/>
          </p:nvSpPr>
          <p:spPr>
            <a:xfrm>
              <a:off x="5143672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11">
              <a:extLst>
                <a:ext uri="{FF2B5EF4-FFF2-40B4-BE49-F238E27FC236}">
                  <a16:creationId xmlns:a16="http://schemas.microsoft.com/office/drawing/2014/main" id="{E84C5E68-D5F9-89A6-3304-CB3B82442553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561" y="5540636"/>
              <a:ext cx="533800" cy="870159"/>
            </a:xfrm>
            <a:prstGeom prst="rect">
              <a:avLst/>
            </a:prstGeom>
          </p:spPr>
        </p:pic>
        <p:sp>
          <p:nvSpPr>
            <p:cNvPr id="201" name="object 181">
              <a:extLst>
                <a:ext uri="{FF2B5EF4-FFF2-40B4-BE49-F238E27FC236}">
                  <a16:creationId xmlns:a16="http://schemas.microsoft.com/office/drawing/2014/main" id="{AD9ADB7B-86AC-399A-AF5B-B270D637B10E}"/>
                </a:ext>
              </a:extLst>
            </p:cNvPr>
            <p:cNvSpPr/>
            <p:nvPr/>
          </p:nvSpPr>
          <p:spPr>
            <a:xfrm>
              <a:off x="647601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182">
              <a:extLst>
                <a:ext uri="{FF2B5EF4-FFF2-40B4-BE49-F238E27FC236}">
                  <a16:creationId xmlns:a16="http://schemas.microsoft.com/office/drawing/2014/main" id="{1238B3D6-EB75-6D34-CE50-F1BC136FECFA}"/>
                </a:ext>
              </a:extLst>
            </p:cNvPr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831" y="5540636"/>
              <a:ext cx="533800" cy="870159"/>
            </a:xfrm>
            <a:prstGeom prst="rect">
              <a:avLst/>
            </a:prstGeom>
          </p:spPr>
        </p:pic>
        <p:sp>
          <p:nvSpPr>
            <p:cNvPr id="203" name="object 184">
              <a:extLst>
                <a:ext uri="{FF2B5EF4-FFF2-40B4-BE49-F238E27FC236}">
                  <a16:creationId xmlns:a16="http://schemas.microsoft.com/office/drawing/2014/main" id="{EBBD375D-337D-89B3-E9ED-3267657036B8}"/>
                </a:ext>
              </a:extLst>
            </p:cNvPr>
            <p:cNvSpPr/>
            <p:nvPr/>
          </p:nvSpPr>
          <p:spPr>
            <a:xfrm>
              <a:off x="7821046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35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35" y="398284"/>
                  </a:lnTo>
                  <a:lnTo>
                    <a:pt x="4634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185">
              <a:extLst>
                <a:ext uri="{FF2B5EF4-FFF2-40B4-BE49-F238E27FC236}">
                  <a16:creationId xmlns:a16="http://schemas.microsoft.com/office/drawing/2014/main" id="{19F51D5F-2546-8FCC-1CE5-6DFEB6AFADA3}"/>
                </a:ext>
              </a:extLst>
            </p:cNvPr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01" y="5540636"/>
              <a:ext cx="533800" cy="870159"/>
            </a:xfrm>
            <a:prstGeom prst="rect">
              <a:avLst/>
            </a:prstGeom>
          </p:spPr>
        </p:pic>
        <p:pic>
          <p:nvPicPr>
            <p:cNvPr id="205" name="object 187">
              <a:extLst>
                <a:ext uri="{FF2B5EF4-FFF2-40B4-BE49-F238E27FC236}">
                  <a16:creationId xmlns:a16="http://schemas.microsoft.com/office/drawing/2014/main" id="{5C9E7F9E-B374-920B-A82C-A86B0ED8A8E1}"/>
                </a:ext>
              </a:extLst>
            </p:cNvPr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372" y="5540636"/>
              <a:ext cx="533800" cy="870159"/>
            </a:xfrm>
            <a:prstGeom prst="rect">
              <a:avLst/>
            </a:prstGeom>
          </p:spPr>
        </p:pic>
        <p:sp>
          <p:nvSpPr>
            <p:cNvPr id="206" name="object 188">
              <a:extLst>
                <a:ext uri="{FF2B5EF4-FFF2-40B4-BE49-F238E27FC236}">
                  <a16:creationId xmlns:a16="http://schemas.microsoft.com/office/drawing/2014/main" id="{A9EB0742-D3CA-39E0-0752-F88AC3DD5F97}"/>
                </a:ext>
              </a:extLst>
            </p:cNvPr>
            <p:cNvSpPr/>
            <p:nvPr/>
          </p:nvSpPr>
          <p:spPr>
            <a:xfrm>
              <a:off x="9176483" y="6086796"/>
              <a:ext cx="463550" cy="324000"/>
            </a:xfrm>
            <a:custGeom>
              <a:avLst/>
              <a:gdLst/>
              <a:ahLst/>
              <a:cxnLst/>
              <a:rect l="l" t="t" r="r" b="b"/>
              <a:pathLst>
                <a:path w="463550" h="398779">
                  <a:moveTo>
                    <a:pt x="463423" y="0"/>
                  </a:moveTo>
                  <a:lnTo>
                    <a:pt x="0" y="0"/>
                  </a:lnTo>
                  <a:lnTo>
                    <a:pt x="0" y="398284"/>
                  </a:lnTo>
                  <a:lnTo>
                    <a:pt x="463423" y="398284"/>
                  </a:lnTo>
                  <a:lnTo>
                    <a:pt x="46342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g object 24">
              <a:extLst>
                <a:ext uri="{FF2B5EF4-FFF2-40B4-BE49-F238E27FC236}">
                  <a16:creationId xmlns:a16="http://schemas.microsoft.com/office/drawing/2014/main" id="{34E5BF7C-BDC1-BF4D-C73C-1E20DC5E3661}"/>
                </a:ext>
              </a:extLst>
            </p:cNvPr>
            <p:cNvSpPr/>
            <p:nvPr/>
          </p:nvSpPr>
          <p:spPr>
            <a:xfrm>
              <a:off x="4382020" y="5374983"/>
              <a:ext cx="5400675" cy="1291093"/>
            </a:xfrm>
            <a:custGeom>
              <a:avLst/>
              <a:gdLst/>
              <a:ahLst/>
              <a:cxnLst/>
              <a:rect l="l" t="t" r="r" b="b"/>
              <a:pathLst>
                <a:path w="5400675" h="3240404">
                  <a:moveTo>
                    <a:pt x="0" y="0"/>
                  </a:moveTo>
                  <a:lnTo>
                    <a:pt x="5400547" y="0"/>
                  </a:lnTo>
                  <a:lnTo>
                    <a:pt x="5400547" y="3240265"/>
                  </a:lnTo>
                  <a:lnTo>
                    <a:pt x="0" y="324026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050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">
              <a:extLst>
                <a:ext uri="{FF2B5EF4-FFF2-40B4-BE49-F238E27FC236}">
                  <a16:creationId xmlns:a16="http://schemas.microsoft.com/office/drawing/2014/main" id="{5C3DC3FB-041F-9D34-C1DD-4D93196A31B1}"/>
                </a:ext>
              </a:extLst>
            </p:cNvPr>
            <p:cNvSpPr txBox="1"/>
            <p:nvPr/>
          </p:nvSpPr>
          <p:spPr>
            <a:xfrm>
              <a:off x="4380113" y="5374996"/>
              <a:ext cx="5402582" cy="125675"/>
            </a:xfrm>
            <a:prstGeom prst="rect">
              <a:avLst/>
            </a:prstGeom>
            <a:solidFill>
              <a:srgbClr val="505051"/>
            </a:solidFill>
          </p:spPr>
          <p:txBody>
            <a:bodyPr vert="horz" wrap="square" lIns="0" tIns="2540" rIns="0" bIns="0" rtlCol="0">
              <a:spAutoFit/>
            </a:bodyPr>
            <a:lstStyle/>
            <a:p>
              <a:pPr marL="93980">
                <a:lnSpc>
                  <a:spcPct val="100000"/>
                </a:lnSpc>
                <a:spcBef>
                  <a:spcPts val="135"/>
                </a:spcBef>
              </a:pPr>
              <a:r>
                <a:rPr lang="ja-JP" altLang="en-US" sz="800" b="1" spc="30">
                  <a:solidFill>
                    <a:srgbClr val="FFFFFF"/>
                  </a:solidFill>
                  <a:latin typeface="MS PGothic Regular"/>
                  <a:cs typeface="Kozuka Gothic Pr6N"/>
                </a:rPr>
                <a:t>オプションパーツ</a:t>
              </a:r>
              <a:endParaRPr lang="ja-JP" altLang="en-US" sz="800" b="1" spc="30" dirty="0">
                <a:latin typeface="MS PGothic Regular"/>
                <a:cs typeface="Kozuka Gothic Pr6N"/>
              </a:endParaRPr>
            </a:p>
          </p:txBody>
        </p:sp>
        <p:sp>
          <p:nvSpPr>
            <p:cNvPr id="209" name="object 175">
              <a:extLst>
                <a:ext uri="{FF2B5EF4-FFF2-40B4-BE49-F238E27FC236}">
                  <a16:creationId xmlns:a16="http://schemas.microsoft.com/office/drawing/2014/main" id="{0EE0D99D-9942-3D03-1B74-27B1E7C59A3B}"/>
                </a:ext>
              </a:extLst>
            </p:cNvPr>
            <p:cNvSpPr txBox="1"/>
            <p:nvPr/>
          </p:nvSpPr>
          <p:spPr>
            <a:xfrm>
              <a:off x="5148579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バスケット（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2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個入り）</a:t>
              </a:r>
              <a:endParaRPr lang="ja-JP" altLang="en-US" sz="550">
                <a:latin typeface="+mn-ea"/>
                <a:cs typeface="A-OTF Gothic BBB Pro"/>
              </a:endParaRPr>
            </a:p>
          </p:txBody>
        </p:sp>
        <p:sp>
          <p:nvSpPr>
            <p:cNvPr id="210" name="object 175">
              <a:extLst>
                <a:ext uri="{FF2B5EF4-FFF2-40B4-BE49-F238E27FC236}">
                  <a16:creationId xmlns:a16="http://schemas.microsoft.com/office/drawing/2014/main" id="{388E8123-9777-5A3C-D5D6-E42B7E5BC541}"/>
                </a:ext>
              </a:extLst>
            </p:cNvPr>
            <p:cNvSpPr txBox="1"/>
            <p:nvPr/>
          </p:nvSpPr>
          <p:spPr>
            <a:xfrm>
              <a:off x="6481193" y="5488577"/>
              <a:ext cx="656054" cy="243015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 marR="5080">
                <a:lnSpc>
                  <a:spcPct val="121300"/>
                </a:lnSpc>
              </a:pPr>
              <a:r>
                <a:rPr lang="ja-JP" altLang="en-US" sz="550" spc="40">
                  <a:solidFill>
                    <a:srgbClr val="231F20"/>
                  </a:solidFill>
                  <a:latin typeface="+mn-ea"/>
                  <a:cs typeface="A-OTF Gothic BBB Pro"/>
                </a:rPr>
                <a:t>フック</a:t>
              </a:r>
              <a:endParaRPr lang="ja-JP" altLang="en-US" sz="550" spc="40" dirty="0">
                <a:latin typeface="+mn-ea"/>
                <a:cs typeface="A-OTF Gothic BBB Pro"/>
              </a:endParaRPr>
            </a:p>
          </p:txBody>
        </p:sp>
        <p:sp>
          <p:nvSpPr>
            <p:cNvPr id="211" name="object 175">
              <a:extLst>
                <a:ext uri="{FF2B5EF4-FFF2-40B4-BE49-F238E27FC236}">
                  <a16:creationId xmlns:a16="http://schemas.microsoft.com/office/drawing/2014/main" id="{2EAF34CB-4E3E-3AD9-C1B8-0AD6F85D037E}"/>
                </a:ext>
              </a:extLst>
            </p:cNvPr>
            <p:cNvSpPr txBox="1"/>
            <p:nvPr/>
          </p:nvSpPr>
          <p:spPr>
            <a:xfrm>
              <a:off x="7826506" y="5488577"/>
              <a:ext cx="656054" cy="251800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550" spc="40" dirty="0">
                  <a:solidFill>
                    <a:srgbClr val="231F20"/>
                  </a:solidFill>
                  <a:latin typeface="+mn-ea"/>
                  <a:cs typeface="A-OTF Gothic BBB Pro"/>
                </a:rPr>
                <a:t>扉裏</a:t>
              </a:r>
            </a:p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マグネット対応パネル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18" name="object 175">
              <a:extLst>
                <a:ext uri="{FF2B5EF4-FFF2-40B4-BE49-F238E27FC236}">
                  <a16:creationId xmlns:a16="http://schemas.microsoft.com/office/drawing/2014/main" id="{60AC069A-478C-C7A4-71DD-C44928DCEFE0}"/>
                </a:ext>
              </a:extLst>
            </p:cNvPr>
            <p:cNvSpPr txBox="1"/>
            <p:nvPr/>
          </p:nvSpPr>
          <p:spPr>
            <a:xfrm>
              <a:off x="9165280" y="5483839"/>
              <a:ext cx="656054" cy="128881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>
                <a:lnSpc>
                  <a:spcPts val="575"/>
                </a:lnSpc>
              </a:pPr>
              <a:r>
                <a:rPr lang="ja-JP" altLang="en-US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ハンギングバー</a:t>
              </a:r>
              <a:endParaRPr lang="ja-JP" altLang="en-US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4" name="object 179">
              <a:extLst>
                <a:ext uri="{FF2B5EF4-FFF2-40B4-BE49-F238E27FC236}">
                  <a16:creationId xmlns:a16="http://schemas.microsoft.com/office/drawing/2014/main" id="{BFAE8B62-51B0-09F9-AB2A-ED76F6D2686F}"/>
                </a:ext>
              </a:extLst>
            </p:cNvPr>
            <p:cNvSpPr txBox="1"/>
            <p:nvPr/>
          </p:nvSpPr>
          <p:spPr>
            <a:xfrm>
              <a:off x="7803557" y="5863873"/>
              <a:ext cx="667707" cy="1513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0" marR="5080" indent="-63500">
                <a:spcBef>
                  <a:spcPts val="100"/>
                </a:spcBef>
              </a:pP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※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写</a:t>
              </a:r>
              <a:r>
                <a:rPr sz="450" spc="-1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真</a:t>
              </a:r>
              <a:r>
                <a:rPr sz="45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の</a:t>
              </a:r>
              <a:r>
                <a:rPr sz="4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マ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450" spc="-1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450" spc="-2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450" spc="-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吸着</a:t>
              </a:r>
              <a:r>
                <a:rPr sz="450" spc="-3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は商</a:t>
              </a:r>
              <a:r>
                <a:rPr sz="450" spc="-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品</a:t>
              </a:r>
              <a:r>
                <a:rPr sz="45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で</a:t>
              </a:r>
              <a:r>
                <a:rPr sz="45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は</a:t>
              </a:r>
              <a:r>
                <a:rPr sz="45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45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r>
                <a:rPr sz="45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ま</a:t>
              </a:r>
              <a:r>
                <a:rPr sz="45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せ</a:t>
              </a:r>
              <a:r>
                <a:rPr sz="450" spc="-3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ん</a:t>
              </a:r>
              <a:r>
                <a:rPr sz="4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。</a:t>
              </a:r>
              <a:endParaRPr sz="450" dirty="0">
                <a:latin typeface="MS PGothic Regular"/>
                <a:cs typeface="A-OTF Gothic BBB Pro"/>
              </a:endParaRPr>
            </a:p>
          </p:txBody>
        </p:sp>
        <p:sp>
          <p:nvSpPr>
            <p:cNvPr id="226" name="object 176">
              <a:extLst>
                <a:ext uri="{FF2B5EF4-FFF2-40B4-BE49-F238E27FC236}">
                  <a16:creationId xmlns:a16="http://schemas.microsoft.com/office/drawing/2014/main" id="{B7E84370-BF54-099F-3ECB-803920EDC60F}"/>
                </a:ext>
              </a:extLst>
            </p:cNvPr>
            <p:cNvSpPr txBox="1"/>
            <p:nvPr/>
          </p:nvSpPr>
          <p:spPr>
            <a:xfrm>
              <a:off x="5136535" y="6070629"/>
              <a:ext cx="470687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sz="550" spc="-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個</a:t>
              </a:r>
              <a:r>
                <a:rPr sz="550" spc="-9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7" name="object 176">
              <a:extLst>
                <a:ext uri="{FF2B5EF4-FFF2-40B4-BE49-F238E27FC236}">
                  <a16:creationId xmlns:a16="http://schemas.microsoft.com/office/drawing/2014/main" id="{39C5696F-0824-7DF1-0456-1BAF439DA07D}"/>
                </a:ext>
              </a:extLst>
            </p:cNvPr>
            <p:cNvSpPr txBox="1"/>
            <p:nvPr/>
          </p:nvSpPr>
          <p:spPr>
            <a:xfrm>
              <a:off x="6490415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製品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8" name="object 176">
              <a:extLst>
                <a:ext uri="{FF2B5EF4-FFF2-40B4-BE49-F238E27FC236}">
                  <a16:creationId xmlns:a16="http://schemas.microsoft.com/office/drawing/2014/main" id="{CE247539-6A92-AA0E-8FA4-E519532A31D1}"/>
                </a:ext>
              </a:extLst>
            </p:cNvPr>
            <p:cNvSpPr txBox="1"/>
            <p:nvPr/>
          </p:nvSpPr>
          <p:spPr>
            <a:xfrm>
              <a:off x="7835728" y="6069460"/>
              <a:ext cx="449152" cy="304571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約1kg／</a:t>
              </a:r>
              <a:endParaRPr lang="en-US" altLang="ja-JP" sz="5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51825">
                <a:lnSpc>
                  <a:spcPct val="100000"/>
                </a:lnSpc>
                <a:spcBef>
                  <a:spcPts val="40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</a:t>
              </a:r>
              <a:r>
                <a:rPr lang="ja-JP" altLang="en-US" sz="550" spc="-50">
                  <a:solidFill>
                    <a:srgbClr val="231F20"/>
                  </a:solidFill>
                  <a:latin typeface="MS PGothic Regular"/>
                  <a:cs typeface="A-OTF Gothic BBB Pro"/>
                </a:rPr>
                <a:t>枚</a:t>
              </a:r>
              <a:r>
                <a:rPr sz="55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あ</a:t>
              </a:r>
              <a:r>
                <a:rPr sz="550" spc="-12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た</a:t>
              </a:r>
              <a:r>
                <a:rPr sz="5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り</a:t>
              </a:r>
              <a:endParaRPr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29" name="object 176">
              <a:extLst>
                <a:ext uri="{FF2B5EF4-FFF2-40B4-BE49-F238E27FC236}">
                  <a16:creationId xmlns:a16="http://schemas.microsoft.com/office/drawing/2014/main" id="{61B47C60-5B59-63EA-5ED4-B317A7972007}"/>
                </a:ext>
              </a:extLst>
            </p:cNvPr>
            <p:cNvSpPr txBox="1"/>
            <p:nvPr/>
          </p:nvSpPr>
          <p:spPr>
            <a:xfrm>
              <a:off x="9177257" y="6069460"/>
              <a:ext cx="449152" cy="212238"/>
            </a:xfrm>
            <a:prstGeom prst="rect">
              <a:avLst/>
            </a:prstGeom>
            <a:noFill/>
          </p:spPr>
          <p:txBody>
            <a:bodyPr vert="horz" wrap="square" lIns="0" tIns="50165" rIns="0" bIns="0" rtlCol="0">
              <a:spAutoFit/>
            </a:bodyPr>
            <a:lstStyle/>
            <a:p>
              <a:pPr marL="51825">
                <a:lnSpc>
                  <a:spcPct val="100000"/>
                </a:lnSpc>
                <a:spcBef>
                  <a:spcPts val="395"/>
                </a:spcBef>
              </a:pP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耐荷</a:t>
              </a:r>
              <a:r>
                <a:rPr sz="550" spc="-2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重</a:t>
              </a:r>
              <a:r>
                <a:rPr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：</a:t>
              </a:r>
              <a:endParaRPr sz="550" dirty="0">
                <a:latin typeface="MS PGothic Regular"/>
                <a:cs typeface="A-OTF Gothic BBB Pro"/>
              </a:endParaRPr>
            </a:p>
            <a:p>
              <a:pPr marL="50400">
                <a:lnSpc>
                  <a:spcPts val="525"/>
                </a:lnSpc>
                <a:spcBef>
                  <a:spcPts val="75"/>
                </a:spcBef>
              </a:pPr>
              <a:r>
                <a:rPr lang="ja-JP" altLang="en-US" sz="550">
                  <a:solidFill>
                    <a:srgbClr val="231F20"/>
                  </a:solidFill>
                  <a:latin typeface="MS PGothic Regular"/>
                  <a:cs typeface="A-OTF Gothic BBB Pro"/>
                </a:rPr>
                <a:t>約</a:t>
              </a:r>
              <a:r>
                <a:rPr lang="en-US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10</a:t>
              </a:r>
              <a:r>
                <a:rPr lang="en" altLang="ja-JP" sz="55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kg</a:t>
              </a:r>
              <a:endParaRPr lang="en" altLang="ja-JP" sz="550" dirty="0">
                <a:latin typeface="MS PGothic Regular"/>
                <a:cs typeface="A-OTF Gothic BBB Pro"/>
              </a:endParaRPr>
            </a:p>
          </p:txBody>
        </p:sp>
        <p:sp>
          <p:nvSpPr>
            <p:cNvPr id="230" name="object 2">
              <a:extLst>
                <a:ext uri="{FF2B5EF4-FFF2-40B4-BE49-F238E27FC236}">
                  <a16:creationId xmlns:a16="http://schemas.microsoft.com/office/drawing/2014/main" id="{CD752FD6-8268-05F1-826F-2FFB5B4E0CB9}"/>
                </a:ext>
              </a:extLst>
            </p:cNvPr>
            <p:cNvSpPr txBox="1"/>
            <p:nvPr/>
          </p:nvSpPr>
          <p:spPr>
            <a:xfrm>
              <a:off x="5143672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13,700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1" name="object 2">
              <a:extLst>
                <a:ext uri="{FF2B5EF4-FFF2-40B4-BE49-F238E27FC236}">
                  <a16:creationId xmlns:a16="http://schemas.microsoft.com/office/drawing/2014/main" id="{5186168D-40DD-DE7E-7585-D6C342BB50F6}"/>
                </a:ext>
              </a:extLst>
            </p:cNvPr>
            <p:cNvSpPr txBox="1"/>
            <p:nvPr/>
          </p:nvSpPr>
          <p:spPr>
            <a:xfrm>
              <a:off x="6479034" y="5720585"/>
              <a:ext cx="533800" cy="135935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8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8,400</a:t>
              </a:r>
              <a:r>
                <a:rPr lang="ja-JP" altLang="en-US" sz="5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6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600" dirty="0">
                <a:latin typeface="MS PGothic Regular"/>
                <a:cs typeface="A-OTF Gothic BBB Pro"/>
              </a:endParaRPr>
            </a:p>
          </p:txBody>
        </p:sp>
        <p:sp>
          <p:nvSpPr>
            <p:cNvPr id="232" name="object 2">
              <a:extLst>
                <a:ext uri="{FF2B5EF4-FFF2-40B4-BE49-F238E27FC236}">
                  <a16:creationId xmlns:a16="http://schemas.microsoft.com/office/drawing/2014/main" id="{D725310A-0BFF-27CA-C36F-620FBE438C66}"/>
                </a:ext>
              </a:extLst>
            </p:cNvPr>
            <p:cNvSpPr txBox="1"/>
            <p:nvPr/>
          </p:nvSpPr>
          <p:spPr>
            <a:xfrm>
              <a:off x="7826506" y="5720585"/>
              <a:ext cx="498534" cy="120546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15,800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3" name="object 2">
              <a:extLst>
                <a:ext uri="{FF2B5EF4-FFF2-40B4-BE49-F238E27FC236}">
                  <a16:creationId xmlns:a16="http://schemas.microsoft.com/office/drawing/2014/main" id="{1D24801C-44E3-2BA7-CE3D-F6F1EC203E4C}"/>
                </a:ext>
              </a:extLst>
            </p:cNvPr>
            <p:cNvSpPr txBox="1"/>
            <p:nvPr/>
          </p:nvSpPr>
          <p:spPr>
            <a:xfrm>
              <a:off x="9165280" y="5716157"/>
              <a:ext cx="557768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ja-JP" sz="7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16,800</a:t>
              </a:r>
              <a:r>
                <a:rPr lang="ja-JP" altLang="en-US" sz="400" spc="-350">
                  <a:solidFill>
                    <a:srgbClr val="231F20"/>
                  </a:solidFill>
                  <a:latin typeface="MS PGothic Regular"/>
                  <a:cs typeface="A-OTF Gothic BBB Pro"/>
                </a:rPr>
                <a:t> 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円（税抜）</a:t>
              </a:r>
              <a:endParaRPr lang="ja-JP" altLang="en-US"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234" name="object 175">
              <a:extLst>
                <a:ext uri="{FF2B5EF4-FFF2-40B4-BE49-F238E27FC236}">
                  <a16:creationId xmlns:a16="http://schemas.microsoft.com/office/drawing/2014/main" id="{41DE87B0-8A13-69C9-5513-560B0822E020}"/>
                </a:ext>
              </a:extLst>
            </p:cNvPr>
            <p:cNvSpPr txBox="1"/>
            <p:nvPr/>
          </p:nvSpPr>
          <p:spPr>
            <a:xfrm>
              <a:off x="9165280" y="5581340"/>
              <a:ext cx="527388" cy="128881"/>
            </a:xfrm>
            <a:prstGeom prst="rect">
              <a:avLst/>
            </a:prstGeom>
          </p:spPr>
          <p:txBody>
            <a:bodyPr vert="horz" wrap="none" lIns="0" tIns="514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5"/>
                </a:spcBef>
              </a:pPr>
              <a:r>
                <a:rPr lang="ja-JP" altLang="en-US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（天袋ユニット下用）</a:t>
              </a:r>
              <a:endParaRPr lang="ja-JP" altLang="en-US" sz="500" dirty="0">
                <a:latin typeface="+mn-ea"/>
                <a:cs typeface="A-OTF Gothic BBB Pro"/>
              </a:endParaRPr>
            </a:p>
          </p:txBody>
        </p:sp>
        <p:sp>
          <p:nvSpPr>
            <p:cNvPr id="241" name="object 175">
              <a:extLst>
                <a:ext uri="{FF2B5EF4-FFF2-40B4-BE49-F238E27FC236}">
                  <a16:creationId xmlns:a16="http://schemas.microsoft.com/office/drawing/2014/main" id="{9DB580BF-8C87-4F88-7FBA-AF72CA893360}"/>
                </a:ext>
              </a:extLst>
            </p:cNvPr>
            <p:cNvSpPr txBox="1"/>
            <p:nvPr/>
          </p:nvSpPr>
          <p:spPr>
            <a:xfrm>
              <a:off x="4484192" y="6458586"/>
              <a:ext cx="5217214" cy="16671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 dirty="0"/>
                <a:t>扉裏収納は、ミラー扉へは取り付けできません。幅・奥行サイズの縮小</a:t>
              </a:r>
              <a:r>
                <a:rPr lang="en-US" altLang="ja-JP" dirty="0"/>
                <a:t>U</a:t>
              </a:r>
              <a:r>
                <a:rPr lang="ja-JP" altLang="en-US" dirty="0"/>
                <a:t>オーダー時は取り付け</a:t>
              </a:r>
              <a:r>
                <a:rPr lang="ja-JP" altLang="en-US"/>
                <a:t>できません。</a:t>
              </a:r>
              <a:r>
                <a:rPr lang="en-US" altLang="ja-JP" dirty="0"/>
                <a:t> ※</a:t>
              </a:r>
              <a:r>
                <a:rPr lang="ja-JP" altLang="en-US" dirty="0"/>
                <a:t>バスケット、フック、マグネット対応パネルは框扉へは取り付け</a:t>
              </a:r>
              <a:r>
                <a:rPr lang="ja-JP" altLang="en-US"/>
                <a:t>できません。</a:t>
              </a:r>
              <a:endParaRPr lang="en-US" altLang="ja-JP" dirty="0"/>
            </a:p>
            <a:p>
              <a:r>
                <a:rPr lang="en-US" altLang="ja-JP" dirty="0"/>
                <a:t>※</a:t>
              </a:r>
              <a:r>
                <a:rPr lang="ja-JP" altLang="en-US"/>
                <a:t>ぬれた傘やコートなどは十分に水分をふき取ってから収納してください。</a:t>
              </a:r>
              <a:endParaRPr lang="ja-JP" altLang="en-US" dirty="0"/>
            </a:p>
          </p:txBody>
        </p:sp>
        <p:sp>
          <p:nvSpPr>
            <p:cNvPr id="243" name="object 173">
              <a:extLst>
                <a:ext uri="{FF2B5EF4-FFF2-40B4-BE49-F238E27FC236}">
                  <a16:creationId xmlns:a16="http://schemas.microsoft.com/office/drawing/2014/main" id="{BB454D8F-F135-2DE3-0DD3-E709E5ABA43E}"/>
                </a:ext>
              </a:extLst>
            </p:cNvPr>
            <p:cNvSpPr txBox="1"/>
            <p:nvPr/>
          </p:nvSpPr>
          <p:spPr>
            <a:xfrm>
              <a:off x="7935259" y="2900750"/>
              <a:ext cx="794634" cy="248786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ユニットと台輪は</a:t>
              </a:r>
              <a:endPara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しっくいホワイト柄［</a:t>
              </a:r>
              <a:r>
                <a:rPr lang="en-US"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PY］</a:t>
              </a:r>
            </a:p>
            <a:p>
              <a:pPr marL="36000">
                <a:lnSpc>
                  <a:spcPct val="1000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になります。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9A5E02A3-ECA1-CE29-7DCB-72FBA6E708D9}"/>
                </a:ext>
              </a:extLst>
            </p:cNvPr>
            <p:cNvGrpSpPr/>
            <p:nvPr/>
          </p:nvGrpSpPr>
          <p:grpSpPr>
            <a:xfrm>
              <a:off x="6215706" y="1184303"/>
              <a:ext cx="561007" cy="452119"/>
              <a:chOff x="6751947" y="1220360"/>
              <a:chExt cx="561007" cy="452119"/>
            </a:xfrm>
          </p:grpSpPr>
          <p:sp>
            <p:nvSpPr>
              <p:cNvPr id="332" name="object 25">
                <a:extLst>
                  <a:ext uri="{FF2B5EF4-FFF2-40B4-BE49-F238E27FC236}">
                    <a16:creationId xmlns:a16="http://schemas.microsoft.com/office/drawing/2014/main" id="{80550360-ECCB-0DF0-D8F6-5418586EF5CC}"/>
                  </a:ext>
                </a:extLst>
              </p:cNvPr>
              <p:cNvSpPr txBox="1"/>
              <p:nvPr/>
            </p:nvSpPr>
            <p:spPr>
              <a:xfrm>
                <a:off x="6751947" y="1485248"/>
                <a:ext cx="561007" cy="187231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41275">
                  <a:lnSpc>
                    <a:spcPct val="100000"/>
                  </a:lnSpc>
                  <a:spcBef>
                    <a:spcPts val="140"/>
                  </a:spcBef>
                </a:pPr>
                <a:r>
                  <a:rPr lang="ja-JP" altLang="en-US" sz="55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イデアオーク柄</a:t>
                </a:r>
                <a:endParaRPr lang="ja-JP" altLang="en-US" sz="550">
                  <a:latin typeface="MS PGothic Regular"/>
                  <a:cs typeface="A-OTF Gothic BBB Pr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40"/>
                  </a:spcBef>
                </a:pP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［</a:t>
                </a:r>
                <a:r>
                  <a:rPr lang="en" altLang="ja-JP"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EV</a:t>
                </a:r>
                <a:r>
                  <a:rPr sz="550" dirty="0">
                    <a:solidFill>
                      <a:srgbClr val="231F20"/>
                    </a:solidFill>
                    <a:latin typeface="MS PGothic Regular"/>
                    <a:cs typeface="A-OTF Gothic BBB Pro"/>
                  </a:rPr>
                  <a:t>］</a:t>
                </a:r>
                <a:endParaRPr sz="550" dirty="0">
                  <a:latin typeface="MS PGothic Regular"/>
                  <a:cs typeface="A-OTF Gothic BBB Pro"/>
                </a:endParaRPr>
              </a:p>
            </p:txBody>
          </p:sp>
          <p:pic>
            <p:nvPicPr>
              <p:cNvPr id="333" name="object 34">
                <a:extLst>
                  <a:ext uri="{FF2B5EF4-FFF2-40B4-BE49-F238E27FC236}">
                    <a16:creationId xmlns:a16="http://schemas.microsoft.com/office/drawing/2014/main" id="{11B10F86-A805-AFA3-927F-DF74282492D1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0737" y="1220360"/>
                <a:ext cx="516822" cy="275477"/>
              </a:xfrm>
              <a:prstGeom prst="rect">
                <a:avLst/>
              </a:prstGeom>
            </p:spPr>
          </p:pic>
        </p:grpSp>
        <p:pic>
          <p:nvPicPr>
            <p:cNvPr id="253" name="object 30">
              <a:extLst>
                <a:ext uri="{FF2B5EF4-FFF2-40B4-BE49-F238E27FC236}">
                  <a16:creationId xmlns:a16="http://schemas.microsoft.com/office/drawing/2014/main" id="{887AA770-94BF-D7DA-2F33-54B49BEAD1AF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25" y="2933232"/>
              <a:ext cx="514005" cy="267563"/>
            </a:xfrm>
            <a:prstGeom prst="rect">
              <a:avLst/>
            </a:prstGeom>
          </p:spPr>
        </p:pic>
        <p:sp>
          <p:nvSpPr>
            <p:cNvPr id="254" name="object 177">
              <a:extLst>
                <a:ext uri="{FF2B5EF4-FFF2-40B4-BE49-F238E27FC236}">
                  <a16:creationId xmlns:a16="http://schemas.microsoft.com/office/drawing/2014/main" id="{28C8D000-C6BE-BF44-7CE6-FB9ACE9D1FF7}"/>
                </a:ext>
              </a:extLst>
            </p:cNvPr>
            <p:cNvSpPr txBox="1"/>
            <p:nvPr/>
          </p:nvSpPr>
          <p:spPr>
            <a:xfrm>
              <a:off x="6216230" y="3190580"/>
              <a:ext cx="1228678" cy="187231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ペールグリーン</a:t>
              </a:r>
              <a:endParaRPr lang="en-US" altLang="ja-JP" sz="55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40640">
                <a:lnSpc>
                  <a:spcPct val="100000"/>
                </a:lnSpc>
              </a:pPr>
              <a:r>
                <a:rPr lang="ja-JP" altLang="en-US" sz="55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オーク柄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［</a:t>
              </a:r>
              <a:r>
                <a:rPr lang="en-US"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M</a:t>
              </a:r>
              <a:r>
                <a:rPr sz="55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V］</a:t>
              </a:r>
              <a:endParaRPr sz="55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58" name="object 175">
              <a:extLst>
                <a:ext uri="{FF2B5EF4-FFF2-40B4-BE49-F238E27FC236}">
                  <a16:creationId xmlns:a16="http://schemas.microsoft.com/office/drawing/2014/main" id="{DA8A74DA-A8D6-9889-E51E-637D1CE8B98E}"/>
                </a:ext>
              </a:extLst>
            </p:cNvPr>
            <p:cNvSpPr txBox="1"/>
            <p:nvPr/>
          </p:nvSpPr>
          <p:spPr>
            <a:xfrm>
              <a:off x="7972377" y="1043679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sp>
          <p:nvSpPr>
            <p:cNvPr id="263" name="object 173">
              <a:extLst>
                <a:ext uri="{FF2B5EF4-FFF2-40B4-BE49-F238E27FC236}">
                  <a16:creationId xmlns:a16="http://schemas.microsoft.com/office/drawing/2014/main" id="{A175AD24-E1E0-D6DE-8DBA-0FA5D8ED1735}"/>
                </a:ext>
              </a:extLst>
            </p:cNvPr>
            <p:cNvSpPr txBox="1"/>
            <p:nvPr/>
          </p:nvSpPr>
          <p:spPr>
            <a:xfrm>
              <a:off x="7935259" y="1245638"/>
              <a:ext cx="827741" cy="2616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ユニット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、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カウンター柄は同柄</a:t>
              </a: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になり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ます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。（</a:t>
              </a: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鏡面</a:t>
              </a:r>
              <a:endParaRPr lang="en-US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sz="500" dirty="0" err="1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ピュアホワイト柄［WV］除く</a:t>
              </a:r>
              <a:r>
                <a:rPr sz="500" dirty="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）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4" name="object 173">
              <a:extLst>
                <a:ext uri="{FF2B5EF4-FFF2-40B4-BE49-F238E27FC236}">
                  <a16:creationId xmlns:a16="http://schemas.microsoft.com/office/drawing/2014/main" id="{2EA85DC2-1436-F31D-D4E4-3C8DCC17D5A7}"/>
                </a:ext>
              </a:extLst>
            </p:cNvPr>
            <p:cNvSpPr txBox="1"/>
            <p:nvPr/>
          </p:nvSpPr>
          <p:spPr>
            <a:xfrm>
              <a:off x="8791337" y="1240373"/>
              <a:ext cx="896426" cy="171842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000">
                <a:lnSpc>
                  <a:spcPct val="100000"/>
                </a:lnSpc>
                <a:spcBef>
                  <a:spcPts val="140"/>
                </a:spcBef>
              </a:pPr>
              <a:r>
                <a:rPr lang="ja-JP" altLang="en-US" sz="500">
                  <a:solidFill>
                    <a:srgbClr val="231F20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-OTF Gothic BBB Pro"/>
                </a:rPr>
                <a:t>扉柄、ユニット、カウンター柄は異なる柄と組み合わせ可能です。</a:t>
              </a:r>
              <a:endParaRPr sz="500" dirty="0"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endParaRPr>
            </a:p>
          </p:txBody>
        </p:sp>
        <p:sp>
          <p:nvSpPr>
            <p:cNvPr id="265" name="object 175">
              <a:extLst>
                <a:ext uri="{FF2B5EF4-FFF2-40B4-BE49-F238E27FC236}">
                  <a16:creationId xmlns:a16="http://schemas.microsoft.com/office/drawing/2014/main" id="{6159E958-FE0E-1A31-4D71-666BB8D540BC}"/>
                </a:ext>
              </a:extLst>
            </p:cNvPr>
            <p:cNvSpPr txBox="1"/>
            <p:nvPr/>
          </p:nvSpPr>
          <p:spPr>
            <a:xfrm>
              <a:off x="7978625" y="1506331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268" name="object 52">
              <a:extLst>
                <a:ext uri="{FF2B5EF4-FFF2-40B4-BE49-F238E27FC236}">
                  <a16:creationId xmlns:a16="http://schemas.microsoft.com/office/drawing/2014/main" id="{169CE8BA-9ED3-653F-73B1-3E87F6E00574}"/>
                </a:ext>
              </a:extLst>
            </p:cNvPr>
            <p:cNvSpPr/>
            <p:nvPr/>
          </p:nvSpPr>
          <p:spPr>
            <a:xfrm>
              <a:off x="7874652" y="1099262"/>
              <a:ext cx="96127" cy="1493508"/>
            </a:xfrm>
            <a:custGeom>
              <a:avLst/>
              <a:gdLst/>
              <a:ahLst/>
              <a:cxnLst/>
              <a:rect l="l" t="t" r="r" b="b"/>
              <a:pathLst>
                <a:path h="1200785">
                  <a:moveTo>
                    <a:pt x="0" y="0"/>
                  </a:moveTo>
                  <a:lnTo>
                    <a:pt x="0" y="1200708"/>
                  </a:lnTo>
                </a:path>
              </a:pathLst>
            </a:custGeom>
            <a:ln w="6350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9">
              <a:extLst>
                <a:ext uri="{FF2B5EF4-FFF2-40B4-BE49-F238E27FC236}">
                  <a16:creationId xmlns:a16="http://schemas.microsoft.com/office/drawing/2014/main" id="{1605B866-A0DE-7AE4-91D6-BB6DFCB8535C}"/>
                </a:ext>
              </a:extLst>
            </p:cNvPr>
            <p:cNvSpPr/>
            <p:nvPr/>
          </p:nvSpPr>
          <p:spPr>
            <a:xfrm flipH="1">
              <a:off x="6924774" y="1147821"/>
              <a:ext cx="92442" cy="1270772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59">
              <a:extLst>
                <a:ext uri="{FF2B5EF4-FFF2-40B4-BE49-F238E27FC236}">
                  <a16:creationId xmlns:a16="http://schemas.microsoft.com/office/drawing/2014/main" id="{DD74E366-801A-6EC9-519F-DFFD28B024A2}"/>
                </a:ext>
              </a:extLst>
            </p:cNvPr>
            <p:cNvSpPr/>
            <p:nvPr/>
          </p:nvSpPr>
          <p:spPr>
            <a:xfrm flipH="1">
              <a:off x="6949674" y="2871257"/>
              <a:ext cx="74166" cy="940180"/>
            </a:xfrm>
            <a:custGeom>
              <a:avLst/>
              <a:gdLst/>
              <a:ahLst/>
              <a:cxnLst/>
              <a:rect l="l" t="t" r="r" b="b"/>
              <a:pathLst>
                <a:path h="709930">
                  <a:moveTo>
                    <a:pt x="0" y="709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B37E5579-E674-42D2-9C6A-6C8FE1C2CBDE}"/>
                </a:ext>
              </a:extLst>
            </p:cNvPr>
            <p:cNvGrpSpPr/>
            <p:nvPr/>
          </p:nvGrpSpPr>
          <p:grpSpPr>
            <a:xfrm>
              <a:off x="4571999" y="4267414"/>
              <a:ext cx="515443" cy="560876"/>
              <a:chOff x="5809265" y="1018346"/>
              <a:chExt cx="662343" cy="720724"/>
            </a:xfrm>
          </p:grpSpPr>
          <p:pic>
            <p:nvPicPr>
              <p:cNvPr id="330" name="object 204">
                <a:extLst>
                  <a:ext uri="{FF2B5EF4-FFF2-40B4-BE49-F238E27FC236}">
                    <a16:creationId xmlns:a16="http://schemas.microsoft.com/office/drawing/2014/main" id="{0DD79A69-3261-7F2F-17BF-5E3A1F7665A9}"/>
                  </a:ext>
                </a:extLst>
              </p:cNvPr>
              <p:cNvPicPr/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265" y="1018346"/>
                <a:ext cx="662343" cy="360559"/>
              </a:xfrm>
              <a:prstGeom prst="rect">
                <a:avLst/>
              </a:prstGeom>
            </p:spPr>
          </p:pic>
          <p:pic>
            <p:nvPicPr>
              <p:cNvPr id="331" name="object 205">
                <a:extLst>
                  <a:ext uri="{FF2B5EF4-FFF2-40B4-BE49-F238E27FC236}">
                    <a16:creationId xmlns:a16="http://schemas.microsoft.com/office/drawing/2014/main" id="{498B41D4-C929-B9C3-515D-0AD189E78419}"/>
                  </a:ext>
                </a:extLst>
              </p:cNvPr>
              <p:cNvPicPr/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1868" y="1378506"/>
                <a:ext cx="658533" cy="360564"/>
              </a:xfrm>
              <a:prstGeom prst="rect">
                <a:avLst/>
              </a:prstGeom>
            </p:spPr>
          </p:pic>
        </p:grpSp>
        <p:grpSp>
          <p:nvGrpSpPr>
            <p:cNvPr id="294" name="グループ化 293">
              <a:extLst>
                <a:ext uri="{FF2B5EF4-FFF2-40B4-BE49-F238E27FC236}">
                  <a16:creationId xmlns:a16="http://schemas.microsoft.com/office/drawing/2014/main" id="{CA4BEA4F-368A-B6C7-4D2F-792CBEA3247A}"/>
                </a:ext>
              </a:extLst>
            </p:cNvPr>
            <p:cNvGrpSpPr/>
            <p:nvPr/>
          </p:nvGrpSpPr>
          <p:grpSpPr>
            <a:xfrm>
              <a:off x="5540599" y="4263271"/>
              <a:ext cx="515434" cy="561035"/>
              <a:chOff x="7239552" y="1018346"/>
              <a:chExt cx="662330" cy="720928"/>
            </a:xfrm>
          </p:grpSpPr>
          <p:pic>
            <p:nvPicPr>
              <p:cNvPr id="328" name="object 206">
                <a:extLst>
                  <a:ext uri="{FF2B5EF4-FFF2-40B4-BE49-F238E27FC236}">
                    <a16:creationId xmlns:a16="http://schemas.microsoft.com/office/drawing/2014/main" id="{8B8FA4D6-1F09-A1B3-622D-8A5113E9715B}"/>
                  </a:ext>
                </a:extLst>
              </p:cNvPr>
              <p:cNvPicPr/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9552" y="1018346"/>
                <a:ext cx="662330" cy="360559"/>
              </a:xfrm>
              <a:prstGeom prst="rect">
                <a:avLst/>
              </a:prstGeom>
            </p:spPr>
          </p:pic>
          <p:pic>
            <p:nvPicPr>
              <p:cNvPr id="329" name="object 207">
                <a:extLst>
                  <a:ext uri="{FF2B5EF4-FFF2-40B4-BE49-F238E27FC236}">
                    <a16:creationId xmlns:a16="http://schemas.microsoft.com/office/drawing/2014/main" id="{228EDCFE-17ED-AE8F-5171-323A7520C6CE}"/>
                  </a:ext>
                </a:extLst>
              </p:cNvPr>
              <p:cNvPicPr/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219" y="1378506"/>
                <a:ext cx="658469" cy="360768"/>
              </a:xfrm>
              <a:prstGeom prst="rect">
                <a:avLst/>
              </a:prstGeom>
            </p:spPr>
          </p:pic>
        </p:grpSp>
        <p:grpSp>
          <p:nvGrpSpPr>
            <p:cNvPr id="295" name="グループ化 294">
              <a:extLst>
                <a:ext uri="{FF2B5EF4-FFF2-40B4-BE49-F238E27FC236}">
                  <a16:creationId xmlns:a16="http://schemas.microsoft.com/office/drawing/2014/main" id="{0714BB97-DF8E-868D-A65B-4066DD6D3F29}"/>
                </a:ext>
              </a:extLst>
            </p:cNvPr>
            <p:cNvGrpSpPr/>
            <p:nvPr/>
          </p:nvGrpSpPr>
          <p:grpSpPr>
            <a:xfrm>
              <a:off x="6523255" y="4264948"/>
              <a:ext cx="515434" cy="561026"/>
              <a:chOff x="8810008" y="1018753"/>
              <a:chExt cx="662330" cy="720915"/>
            </a:xfrm>
          </p:grpSpPr>
          <p:pic>
            <p:nvPicPr>
              <p:cNvPr id="326" name="object 208">
                <a:extLst>
                  <a:ext uri="{FF2B5EF4-FFF2-40B4-BE49-F238E27FC236}">
                    <a16:creationId xmlns:a16="http://schemas.microsoft.com/office/drawing/2014/main" id="{7B6612EC-E184-9832-A7AB-25783B524314}"/>
                  </a:ext>
                </a:extLst>
              </p:cNvPr>
              <p:cNvPicPr/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0008" y="1018753"/>
                <a:ext cx="662330" cy="360552"/>
              </a:xfrm>
              <a:prstGeom prst="rect">
                <a:avLst/>
              </a:prstGeom>
            </p:spPr>
          </p:pic>
          <p:pic>
            <p:nvPicPr>
              <p:cNvPr id="327" name="object 209">
                <a:extLst>
                  <a:ext uri="{FF2B5EF4-FFF2-40B4-BE49-F238E27FC236}">
                    <a16:creationId xmlns:a16="http://schemas.microsoft.com/office/drawing/2014/main" id="{E0610A89-7A25-2C8D-176F-FE4E5F5E7CCF}"/>
                  </a:ext>
                </a:extLst>
              </p:cNvPr>
              <p:cNvPicPr/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209" y="1378912"/>
                <a:ext cx="657644" cy="360756"/>
              </a:xfrm>
              <a:prstGeom prst="rect">
                <a:avLst/>
              </a:prstGeom>
            </p:spPr>
          </p:pic>
        </p:grpSp>
        <p:sp>
          <p:nvSpPr>
            <p:cNvPr id="296" name="object 190">
              <a:extLst>
                <a:ext uri="{FF2B5EF4-FFF2-40B4-BE49-F238E27FC236}">
                  <a16:creationId xmlns:a16="http://schemas.microsoft.com/office/drawing/2014/main" id="{410EFE67-E204-CDD4-6A2D-C44F86CCC05E}"/>
                </a:ext>
              </a:extLst>
            </p:cNvPr>
            <p:cNvSpPr txBox="1"/>
            <p:nvPr/>
          </p:nvSpPr>
          <p:spPr>
            <a:xfrm>
              <a:off x="4554336" y="4810739"/>
              <a:ext cx="525717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7" name="object 190">
              <a:extLst>
                <a:ext uri="{FF2B5EF4-FFF2-40B4-BE49-F238E27FC236}">
                  <a16:creationId xmlns:a16="http://schemas.microsoft.com/office/drawing/2014/main" id="{17E8E0C3-8BC5-4996-799A-1EFC6FD38649}"/>
                </a:ext>
              </a:extLst>
            </p:cNvPr>
            <p:cNvSpPr txBox="1"/>
            <p:nvPr/>
          </p:nvSpPr>
          <p:spPr>
            <a:xfrm>
              <a:off x="5436060" y="481064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フラットタッチタイプ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8" name="object 190">
              <a:extLst>
                <a:ext uri="{FF2B5EF4-FFF2-40B4-BE49-F238E27FC236}">
                  <a16:creationId xmlns:a16="http://schemas.microsoft.com/office/drawing/2014/main" id="{D4262691-8B6E-689C-7810-CF1C2EE29E7F}"/>
                </a:ext>
              </a:extLst>
            </p:cNvPr>
            <p:cNvSpPr txBox="1"/>
            <p:nvPr/>
          </p:nvSpPr>
          <p:spPr>
            <a:xfrm>
              <a:off x="6499997" y="4807469"/>
              <a:ext cx="1073449" cy="148759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20"/>
                </a:spcBef>
              </a:pPr>
              <a:r>
                <a:rPr lang="ja-JP" altLang="en-US" sz="700">
                  <a:solidFill>
                    <a:srgbClr val="231F20"/>
                  </a:solidFill>
                  <a:latin typeface="MS PGothic Regular"/>
                  <a:cs typeface="A-OTF Gothic BBB Pro"/>
                </a:rPr>
                <a:t>框タイプ</a:t>
              </a:r>
              <a:endParaRPr lang="ja-JP" altLang="en-US" sz="700" dirty="0">
                <a:latin typeface="MS PGothic Regular"/>
                <a:cs typeface="A-OTF Gothic BBB Pro"/>
              </a:endParaRPr>
            </a:p>
          </p:txBody>
        </p:sp>
        <p:sp>
          <p:nvSpPr>
            <p:cNvPr id="299" name="object 175">
              <a:extLst>
                <a:ext uri="{FF2B5EF4-FFF2-40B4-BE49-F238E27FC236}">
                  <a16:creationId xmlns:a16="http://schemas.microsoft.com/office/drawing/2014/main" id="{632659C7-30DB-16FD-D649-463BDDF8032B}"/>
                </a:ext>
              </a:extLst>
            </p:cNvPr>
            <p:cNvSpPr txBox="1"/>
            <p:nvPr/>
          </p:nvSpPr>
          <p:spPr>
            <a:xfrm>
              <a:off x="7158864" y="4183413"/>
              <a:ext cx="871465" cy="148567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600">
                  <a:solidFill>
                    <a:srgbClr val="231F20"/>
                  </a:solidFill>
                  <a:latin typeface="+mn-ea"/>
                  <a:cs typeface="A-OTF Gothic BBB Pro"/>
                </a:rPr>
                <a:t>［ 框タイプ対応柄 ］ </a:t>
              </a:r>
              <a:endParaRPr lang="en-US" altLang="ja-JP" sz="600" dirty="0">
                <a:solidFill>
                  <a:srgbClr val="231F20"/>
                </a:solidFill>
                <a:latin typeface="+mn-ea"/>
                <a:cs typeface="A-OTF Gothic BBB Pro"/>
              </a:endParaRPr>
            </a:p>
          </p:txBody>
        </p:sp>
        <p:pic>
          <p:nvPicPr>
            <p:cNvPr id="300" name="図 299">
              <a:extLst>
                <a:ext uri="{FF2B5EF4-FFF2-40B4-BE49-F238E27FC236}">
                  <a16:creationId xmlns:a16="http://schemas.microsoft.com/office/drawing/2014/main" id="{78E3309A-166A-D7A8-8755-ACBE45756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102" y="3812432"/>
              <a:ext cx="1615906" cy="2154541"/>
            </a:xfrm>
            <a:prstGeom prst="rect">
              <a:avLst/>
            </a:prstGeom>
          </p:spPr>
        </p:pic>
        <p:pic>
          <p:nvPicPr>
            <p:cNvPr id="301" name="object 27">
              <a:extLst>
                <a:ext uri="{FF2B5EF4-FFF2-40B4-BE49-F238E27FC236}">
                  <a16:creationId xmlns:a16="http://schemas.microsoft.com/office/drawing/2014/main" id="{3CA93429-D230-1AA6-AF47-395EDFF7861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68" y="4355992"/>
              <a:ext cx="399960" cy="208199"/>
            </a:xfrm>
            <a:prstGeom prst="rect">
              <a:avLst/>
            </a:prstGeom>
          </p:spPr>
        </p:pic>
        <p:sp>
          <p:nvSpPr>
            <p:cNvPr id="302" name="object 29">
              <a:extLst>
                <a:ext uri="{FF2B5EF4-FFF2-40B4-BE49-F238E27FC236}">
                  <a16:creationId xmlns:a16="http://schemas.microsoft.com/office/drawing/2014/main" id="{53AE192D-88AB-6490-4170-8ACC1F8871F5}"/>
                </a:ext>
              </a:extLst>
            </p:cNvPr>
            <p:cNvSpPr txBox="1"/>
            <p:nvPr/>
          </p:nvSpPr>
          <p:spPr>
            <a:xfrm>
              <a:off x="7543878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ネ</a:t>
              </a:r>
              <a:r>
                <a:rPr sz="500" spc="-1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ビーオ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endParaRPr lang="en-US" sz="500" spc="-5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［NV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3" name="object 30">
              <a:extLst>
                <a:ext uri="{FF2B5EF4-FFF2-40B4-BE49-F238E27FC236}">
                  <a16:creationId xmlns:a16="http://schemas.microsoft.com/office/drawing/2014/main" id="{64A3732F-9DEE-ACE7-48CB-B414971F7767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608" y="4357203"/>
              <a:ext cx="399960" cy="208199"/>
            </a:xfrm>
            <a:prstGeom prst="rect">
              <a:avLst/>
            </a:prstGeom>
          </p:spPr>
        </p:pic>
        <p:sp>
          <p:nvSpPr>
            <p:cNvPr id="304" name="object 178">
              <a:extLst>
                <a:ext uri="{FF2B5EF4-FFF2-40B4-BE49-F238E27FC236}">
                  <a16:creationId xmlns:a16="http://schemas.microsoft.com/office/drawing/2014/main" id="{11E116B9-D63C-B6C7-7F1C-F696EDCAA5DB}"/>
                </a:ext>
              </a:extLst>
            </p:cNvPr>
            <p:cNvSpPr txBox="1"/>
            <p:nvPr/>
          </p:nvSpPr>
          <p:spPr>
            <a:xfrm>
              <a:off x="7093567" y="4560465"/>
              <a:ext cx="526434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0640">
                <a:lnSpc>
                  <a:spcPts val="500"/>
                </a:lnSpc>
              </a:pP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endParaRPr lang="en-US" sz="500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0640">
                <a:lnSpc>
                  <a:spcPts val="500"/>
                </a:lnSpc>
              </a:pP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［DV］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pic>
          <p:nvPicPr>
            <p:cNvPr id="305" name="object 201">
              <a:extLst>
                <a:ext uri="{FF2B5EF4-FFF2-40B4-BE49-F238E27FC236}">
                  <a16:creationId xmlns:a16="http://schemas.microsoft.com/office/drawing/2014/main" id="{D280CCBB-C876-01FB-FB3B-080C3DD06E2F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68" y="4765118"/>
              <a:ext cx="399960" cy="208199"/>
            </a:xfrm>
            <a:prstGeom prst="rect">
              <a:avLst/>
            </a:prstGeom>
          </p:spPr>
        </p:pic>
        <p:pic>
          <p:nvPicPr>
            <p:cNvPr id="306" name="object 202">
              <a:extLst>
                <a:ext uri="{FF2B5EF4-FFF2-40B4-BE49-F238E27FC236}">
                  <a16:creationId xmlns:a16="http://schemas.microsoft.com/office/drawing/2014/main" id="{EDAA6F11-9901-AF61-1B3D-F638FEFC2B56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31" y="4763823"/>
              <a:ext cx="399960" cy="208199"/>
            </a:xfrm>
            <a:prstGeom prst="rect">
              <a:avLst/>
            </a:prstGeom>
          </p:spPr>
        </p:pic>
        <p:pic>
          <p:nvPicPr>
            <p:cNvPr id="307" name="object 28">
              <a:extLst>
                <a:ext uri="{FF2B5EF4-FFF2-40B4-BE49-F238E27FC236}">
                  <a16:creationId xmlns:a16="http://schemas.microsoft.com/office/drawing/2014/main" id="{17831ECB-9EF5-2FD9-D177-C5252BFF9A07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921" y="4357796"/>
              <a:ext cx="399960" cy="208199"/>
            </a:xfrm>
            <a:prstGeom prst="rect">
              <a:avLst/>
            </a:prstGeom>
          </p:spPr>
        </p:pic>
        <p:sp>
          <p:nvSpPr>
            <p:cNvPr id="308" name="object 179">
              <a:extLst>
                <a:ext uri="{FF2B5EF4-FFF2-40B4-BE49-F238E27FC236}">
                  <a16:creationId xmlns:a16="http://schemas.microsoft.com/office/drawing/2014/main" id="{5C955402-594E-085E-7214-29C2DD6D8D83}"/>
                </a:ext>
              </a:extLst>
            </p:cNvPr>
            <p:cNvSpPr txBox="1"/>
            <p:nvPr/>
          </p:nvSpPr>
          <p:spPr>
            <a:xfrm>
              <a:off x="7099793" y="4964796"/>
              <a:ext cx="515233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1275">
                <a:lnSpc>
                  <a:spcPts val="500"/>
                </a:lnSpc>
              </a:pP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ソ</a:t>
              </a:r>
              <a:r>
                <a:rPr sz="500" spc="-10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9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</a:t>
              </a:r>
              <a:r>
                <a:rPr sz="500" spc="-14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ラ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ッ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［KV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09" name="object 177">
              <a:extLst>
                <a:ext uri="{FF2B5EF4-FFF2-40B4-BE49-F238E27FC236}">
                  <a16:creationId xmlns:a16="http://schemas.microsoft.com/office/drawing/2014/main" id="{B4A206D4-8240-D9A5-A96D-305D07E68637}"/>
                </a:ext>
              </a:extLst>
            </p:cNvPr>
            <p:cNvSpPr txBox="1"/>
            <p:nvPr/>
          </p:nvSpPr>
          <p:spPr>
            <a:xfrm>
              <a:off x="7547772" y="4960913"/>
              <a:ext cx="455106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7625">
                <a:lnSpc>
                  <a:spcPts val="500"/>
                </a:lnSpc>
              </a:pP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パ</a:t>
              </a:r>
              <a:r>
                <a:rPr sz="500" spc="-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ル</a:t>
              </a:r>
              <a:r>
                <a:rPr sz="500" spc="-114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</a:t>
              </a:r>
              <a:r>
                <a:rPr sz="500" spc="-7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レ</a:t>
              </a:r>
              <a:r>
                <a:rPr sz="500" spc="-4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［JV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400" dirty="0">
                <a:latin typeface="MS PGothic Regular"/>
                <a:cs typeface="A-OTF Gothic BBB Pro"/>
              </a:endParaRPr>
            </a:p>
          </p:txBody>
        </p:sp>
        <p:sp>
          <p:nvSpPr>
            <p:cNvPr id="310" name="object 175">
              <a:extLst>
                <a:ext uri="{FF2B5EF4-FFF2-40B4-BE49-F238E27FC236}">
                  <a16:creationId xmlns:a16="http://schemas.microsoft.com/office/drawing/2014/main" id="{F2DFE1B5-11C9-2A12-55BC-71865BDAB91C}"/>
                </a:ext>
              </a:extLst>
            </p:cNvPr>
            <p:cNvSpPr txBox="1"/>
            <p:nvPr/>
          </p:nvSpPr>
          <p:spPr>
            <a:xfrm>
              <a:off x="8825708" y="1500467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（異なる柄）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pic>
          <p:nvPicPr>
            <p:cNvPr id="311" name="図 310">
              <a:extLst>
                <a:ext uri="{FF2B5EF4-FFF2-40B4-BE49-F238E27FC236}">
                  <a16:creationId xmlns:a16="http://schemas.microsoft.com/office/drawing/2014/main" id="{B40383E5-3DC5-1E06-0B5F-CF830E20B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68" y="1672119"/>
              <a:ext cx="620441" cy="620441"/>
            </a:xfrm>
            <a:prstGeom prst="rect">
              <a:avLst/>
            </a:prstGeom>
          </p:spPr>
        </p:pic>
        <p:pic>
          <p:nvPicPr>
            <p:cNvPr id="312" name="図 311">
              <a:extLst>
                <a:ext uri="{FF2B5EF4-FFF2-40B4-BE49-F238E27FC236}">
                  <a16:creationId xmlns:a16="http://schemas.microsoft.com/office/drawing/2014/main" id="{08666444-BF38-A58C-4792-C5238DAF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57" y="1667341"/>
              <a:ext cx="620441" cy="620441"/>
            </a:xfrm>
            <a:prstGeom prst="rect">
              <a:avLst/>
            </a:prstGeom>
          </p:spPr>
        </p:pic>
        <p:pic>
          <p:nvPicPr>
            <p:cNvPr id="313" name="図 312">
              <a:extLst>
                <a:ext uri="{FF2B5EF4-FFF2-40B4-BE49-F238E27FC236}">
                  <a16:creationId xmlns:a16="http://schemas.microsoft.com/office/drawing/2014/main" id="{10D7B194-3A3D-8395-8FD2-4806205D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716" y="3252826"/>
              <a:ext cx="620441" cy="620441"/>
            </a:xfrm>
            <a:prstGeom prst="rect">
              <a:avLst/>
            </a:prstGeom>
          </p:spPr>
        </p:pic>
        <p:pic>
          <p:nvPicPr>
            <p:cNvPr id="314" name="図 313">
              <a:extLst>
                <a:ext uri="{FF2B5EF4-FFF2-40B4-BE49-F238E27FC236}">
                  <a16:creationId xmlns:a16="http://schemas.microsoft.com/office/drawing/2014/main" id="{46F19D78-809F-32AF-BC9B-FEE92CE7E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731" y="3252826"/>
              <a:ext cx="620441" cy="620441"/>
            </a:xfrm>
            <a:prstGeom prst="rect">
              <a:avLst/>
            </a:prstGeom>
          </p:spPr>
        </p:pic>
        <p:sp>
          <p:nvSpPr>
            <p:cNvPr id="315" name="object 175">
              <a:extLst>
                <a:ext uri="{FF2B5EF4-FFF2-40B4-BE49-F238E27FC236}">
                  <a16:creationId xmlns:a16="http://schemas.microsoft.com/office/drawing/2014/main" id="{73E68562-7A11-47E8-4A1D-E14A937199C6}"/>
                </a:ext>
              </a:extLst>
            </p:cNvPr>
            <p:cNvSpPr txBox="1"/>
            <p:nvPr/>
          </p:nvSpPr>
          <p:spPr>
            <a:xfrm>
              <a:off x="7978625" y="3108572"/>
              <a:ext cx="836960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（標準）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6" name="object 175">
              <a:extLst>
                <a:ext uri="{FF2B5EF4-FFF2-40B4-BE49-F238E27FC236}">
                  <a16:creationId xmlns:a16="http://schemas.microsoft.com/office/drawing/2014/main" id="{2A819399-EF52-CE0C-37CD-F133861BD655}"/>
                </a:ext>
              </a:extLst>
            </p:cNvPr>
            <p:cNvSpPr txBox="1"/>
            <p:nvPr/>
          </p:nvSpPr>
          <p:spPr>
            <a:xfrm>
              <a:off x="8825708" y="3108572"/>
              <a:ext cx="962062" cy="140616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【 </a:t>
              </a:r>
              <a:r>
                <a:rPr lang="ja-JP" altLang="en-US" sz="550">
                  <a:solidFill>
                    <a:srgbClr val="231F20"/>
                  </a:solidFill>
                  <a:latin typeface="+mn-ea"/>
                  <a:cs typeface="A-OTF Gothic BBB Pro"/>
                </a:rPr>
                <a:t>組み合わせ例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（</a:t>
              </a:r>
              <a:r>
                <a:rPr lang="en-US" altLang="ja-JP" sz="500" dirty="0">
                  <a:solidFill>
                    <a:srgbClr val="231F20"/>
                  </a:solidFill>
                  <a:latin typeface="+mn-ea"/>
                  <a:cs typeface="A-OTF Gothic BBB Pro"/>
                </a:rPr>
                <a:t>PY</a:t>
              </a:r>
              <a:r>
                <a:rPr lang="ja-JP" altLang="en-US" sz="500">
                  <a:solidFill>
                    <a:srgbClr val="231F20"/>
                  </a:solidFill>
                  <a:latin typeface="+mn-ea"/>
                  <a:cs typeface="A-OTF Gothic BBB Pro"/>
                </a:rPr>
                <a:t>柄以外） </a:t>
              </a:r>
              <a:r>
                <a:rPr lang="en-US" altLang="ja-JP" sz="550" dirty="0">
                  <a:solidFill>
                    <a:srgbClr val="231F20"/>
                  </a:solidFill>
                  <a:latin typeface="+mn-ea"/>
                  <a:cs typeface="A-OTF Gothic BBB Pro"/>
                </a:rPr>
                <a:t>】</a:t>
              </a:r>
            </a:p>
          </p:txBody>
        </p:sp>
        <p:sp>
          <p:nvSpPr>
            <p:cNvPr id="317" name="object 175">
              <a:extLst>
                <a:ext uri="{FF2B5EF4-FFF2-40B4-BE49-F238E27FC236}">
                  <a16:creationId xmlns:a16="http://schemas.microsoft.com/office/drawing/2014/main" id="{C02C10CC-AE8E-1654-A118-8E96AED62ED7}"/>
                </a:ext>
              </a:extLst>
            </p:cNvPr>
            <p:cNvSpPr txBox="1"/>
            <p:nvPr/>
          </p:nvSpPr>
          <p:spPr>
            <a:xfrm>
              <a:off x="7972377" y="2741815"/>
              <a:ext cx="1287488" cy="164469"/>
            </a:xfrm>
            <a:prstGeom prst="rect">
              <a:avLst/>
            </a:prstGeom>
          </p:spPr>
          <p:txBody>
            <a:bodyPr vert="horz" wrap="square" lIns="0" tIns="51435" rIns="0" bIns="0" rtlCol="0">
              <a:spAutoFit/>
            </a:bodyPr>
            <a:lstStyle/>
            <a:p>
              <a:pPr marR="5080">
                <a:lnSpc>
                  <a:spcPct val="121300"/>
                </a:lnSpc>
              </a:pPr>
              <a:r>
                <a:rPr lang="ja-JP" altLang="en-US" sz="700" b="1">
                  <a:solidFill>
                    <a:srgbClr val="231F20"/>
                  </a:solidFill>
                  <a:latin typeface="MS PGothic Regular"/>
                  <a:cs typeface="Kozuka Gothic Pr6N"/>
                </a:rPr>
                <a:t>色柄組み合わせ</a:t>
              </a:r>
              <a:endParaRPr lang="ja-JP" altLang="en-US" sz="700">
                <a:latin typeface="+mn-ea"/>
                <a:cs typeface="A-OTF Gothic BBB Pro"/>
              </a:endParaRPr>
            </a:p>
          </p:txBody>
        </p:sp>
        <p:grpSp>
          <p:nvGrpSpPr>
            <p:cNvPr id="318" name="object 194">
              <a:extLst>
                <a:ext uri="{FF2B5EF4-FFF2-40B4-BE49-F238E27FC236}">
                  <a16:creationId xmlns:a16="http://schemas.microsoft.com/office/drawing/2014/main" id="{56509943-5D57-59A7-1452-ADF6D62990B7}"/>
                </a:ext>
              </a:extLst>
            </p:cNvPr>
            <p:cNvGrpSpPr/>
            <p:nvPr/>
          </p:nvGrpSpPr>
          <p:grpSpPr>
            <a:xfrm>
              <a:off x="8019838" y="4766979"/>
              <a:ext cx="387799" cy="203772"/>
              <a:chOff x="4494466" y="3481349"/>
              <a:chExt cx="623570" cy="327660"/>
            </a:xfrm>
          </p:grpSpPr>
          <p:pic>
            <p:nvPicPr>
              <p:cNvPr id="324" name="object 195">
                <a:extLst>
                  <a:ext uri="{FF2B5EF4-FFF2-40B4-BE49-F238E27FC236}">
                    <a16:creationId xmlns:a16="http://schemas.microsoft.com/office/drawing/2014/main" id="{087D5EDE-0C74-0326-1042-1DC736D38A3A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654" y="3484511"/>
                <a:ext cx="616585" cy="320967"/>
              </a:xfrm>
              <a:prstGeom prst="rect">
                <a:avLst/>
              </a:prstGeom>
            </p:spPr>
          </p:pic>
          <p:sp>
            <p:nvSpPr>
              <p:cNvPr id="325" name="object 196">
                <a:extLst>
                  <a:ext uri="{FF2B5EF4-FFF2-40B4-BE49-F238E27FC236}">
                    <a16:creationId xmlns:a16="http://schemas.microsoft.com/office/drawing/2014/main" id="{486947D1-77B6-6AB1-6F51-F830436D44E8}"/>
                  </a:ext>
                </a:extLst>
              </p:cNvPr>
              <p:cNvSpPr/>
              <p:nvPr/>
            </p:nvSpPr>
            <p:spPr>
              <a:xfrm>
                <a:off x="4497641" y="3484524"/>
                <a:ext cx="61722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21310">
                    <a:moveTo>
                      <a:pt x="616597" y="320967"/>
                    </a:moveTo>
                    <a:lnTo>
                      <a:pt x="0" y="320967"/>
                    </a:lnTo>
                    <a:lnTo>
                      <a:pt x="0" y="0"/>
                    </a:lnTo>
                    <a:lnTo>
                      <a:pt x="616597" y="0"/>
                    </a:lnTo>
                    <a:lnTo>
                      <a:pt x="616597" y="320967"/>
                    </a:lnTo>
                    <a:close/>
                  </a:path>
                </a:pathLst>
              </a:custGeom>
              <a:ln w="6350">
                <a:solidFill>
                  <a:srgbClr val="9395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9" name="object 193">
              <a:extLst>
                <a:ext uri="{FF2B5EF4-FFF2-40B4-BE49-F238E27FC236}">
                  <a16:creationId xmlns:a16="http://schemas.microsoft.com/office/drawing/2014/main" id="{58BCFE44-D647-83C1-BFB0-277E0C1EC07D}"/>
                </a:ext>
              </a:extLst>
            </p:cNvPr>
            <p:cNvSpPr txBox="1"/>
            <p:nvPr/>
          </p:nvSpPr>
          <p:spPr>
            <a:xfrm>
              <a:off x="8012199" y="4977071"/>
              <a:ext cx="522201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4925">
                <a:lnSpc>
                  <a:spcPts val="500"/>
                </a:lnSpc>
                <a:spcBef>
                  <a:spcPts val="140"/>
                </a:spcBef>
              </a:pP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し</a:t>
              </a:r>
              <a:r>
                <a:rPr sz="500" spc="-17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っ</a:t>
              </a:r>
              <a:r>
                <a:rPr sz="500" spc="-15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く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い</a:t>
              </a: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ホ</a:t>
              </a:r>
              <a:r>
                <a:rPr sz="500" spc="-9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ワ</a:t>
              </a:r>
              <a:r>
                <a:rPr sz="500" spc="-2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イ</a:t>
              </a:r>
              <a:r>
                <a:rPr sz="500" spc="-6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ト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［PY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0" name="object 175">
              <a:extLst>
                <a:ext uri="{FF2B5EF4-FFF2-40B4-BE49-F238E27FC236}">
                  <a16:creationId xmlns:a16="http://schemas.microsoft.com/office/drawing/2014/main" id="{A864EA9F-100D-9C37-860D-C561814015E5}"/>
                </a:ext>
              </a:extLst>
            </p:cNvPr>
            <p:cNvSpPr txBox="1"/>
            <p:nvPr/>
          </p:nvSpPr>
          <p:spPr>
            <a:xfrm>
              <a:off x="7982660" y="230895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1" name="object 175">
              <a:extLst>
                <a:ext uri="{FF2B5EF4-FFF2-40B4-BE49-F238E27FC236}">
                  <a16:creationId xmlns:a16="http://schemas.microsoft.com/office/drawing/2014/main" id="{EF681D64-B7E6-BAB0-E058-7236CEC06F11}"/>
                </a:ext>
              </a:extLst>
            </p:cNvPr>
            <p:cNvSpPr txBox="1"/>
            <p:nvPr/>
          </p:nvSpPr>
          <p:spPr>
            <a:xfrm>
              <a:off x="7990167" y="3865124"/>
              <a:ext cx="1494989" cy="89768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defPPr>
                <a:defRPr kern="0"/>
              </a:defPPr>
              <a:lvl1pPr>
                <a:defRPr sz="500" kern="500" spc="-3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defRPr>
              </a:lvl1pPr>
            </a:lstStyle>
            <a:p>
              <a:r>
                <a:rPr lang="en-US" altLang="ja-JP" dirty="0"/>
                <a:t>※</a:t>
              </a:r>
              <a:r>
                <a:rPr lang="ja-JP" altLang="en-US"/>
                <a:t>天袋は取っ手ありと手掛けの</a:t>
              </a:r>
              <a:r>
                <a:rPr lang="en-US" altLang="ja-JP" dirty="0"/>
                <a:t>2 </a:t>
              </a:r>
              <a:r>
                <a:rPr lang="ja-JP" altLang="en-US"/>
                <a:t>種から選べます。</a:t>
              </a:r>
              <a:endParaRPr lang="ja-JP" altLang="en-US" dirty="0"/>
            </a:p>
          </p:txBody>
        </p:sp>
        <p:sp>
          <p:nvSpPr>
            <p:cNvPr id="322" name="object 29">
              <a:extLst>
                <a:ext uri="{FF2B5EF4-FFF2-40B4-BE49-F238E27FC236}">
                  <a16:creationId xmlns:a16="http://schemas.microsoft.com/office/drawing/2014/main" id="{D77AC65C-699C-1B61-CE37-951FD06CFE6E}"/>
                </a:ext>
              </a:extLst>
            </p:cNvPr>
            <p:cNvSpPr txBox="1"/>
            <p:nvPr/>
          </p:nvSpPr>
          <p:spPr>
            <a:xfrm>
              <a:off x="800100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 spc="-11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ブル</a:t>
              </a:r>
              <a:r>
                <a:rPr sz="500" spc="-8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lang="ja-JP" altLang="en-US" sz="500" spc="-85">
                  <a:solidFill>
                    <a:srgbClr val="231F20"/>
                  </a:solidFill>
                  <a:latin typeface="MS PGothic Regular"/>
                  <a:cs typeface="A-OTF Gothic BBB Pro"/>
                </a:rPr>
                <a:t>グレー</a:t>
              </a:r>
              <a:endParaRPr lang="en-US" altLang="ja-JP" sz="500" spc="-85" dirty="0">
                <a:solidFill>
                  <a:srgbClr val="231F20"/>
                </a:solidFill>
                <a:latin typeface="MS PGothic Regular"/>
                <a:cs typeface="A-OTF Gothic BBB Pro"/>
              </a:endParaRPr>
            </a:p>
            <a:p>
              <a:pPr marL="44450">
                <a:lnSpc>
                  <a:spcPts val="500"/>
                </a:lnSpc>
              </a:pPr>
              <a:r>
                <a:rPr sz="500" spc="-8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</a:t>
              </a:r>
              <a:r>
                <a:rPr sz="500" spc="-11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ー</a:t>
              </a:r>
              <a:r>
                <a:rPr sz="500" spc="-5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ク</a:t>
              </a:r>
              <a:r>
                <a:rPr sz="500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柄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［</a:t>
              </a:r>
              <a:r>
                <a:rPr lang="en-US"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A</a:t>
              </a:r>
              <a:r>
                <a:rPr sz="500" spc="5" dirty="0" err="1">
                  <a:solidFill>
                    <a:srgbClr val="231F20"/>
                  </a:solidFill>
                  <a:latin typeface="MS PGothic Regular"/>
                  <a:cs typeface="A-OTF Gothic BBB Pro"/>
                </a:rPr>
                <a:t>V</a:t>
              </a:r>
              <a:r>
                <a:rPr sz="500" spc="5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  <a:endParaRPr sz="500" dirty="0">
                <a:latin typeface="MS PGothic Regular"/>
                <a:cs typeface="A-OTF Gothic BBB Pro"/>
              </a:endParaRPr>
            </a:p>
          </p:txBody>
        </p:sp>
        <p:sp>
          <p:nvSpPr>
            <p:cNvPr id="323" name="object 29">
              <a:extLst>
                <a:ext uri="{FF2B5EF4-FFF2-40B4-BE49-F238E27FC236}">
                  <a16:creationId xmlns:a16="http://schemas.microsoft.com/office/drawing/2014/main" id="{200F8E20-BC85-55E8-5467-21244C02732B}"/>
                </a:ext>
              </a:extLst>
            </p:cNvPr>
            <p:cNvSpPr txBox="1"/>
            <p:nvPr/>
          </p:nvSpPr>
          <p:spPr>
            <a:xfrm>
              <a:off x="8436720" y="4555410"/>
              <a:ext cx="488045" cy="14619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ペールグリーン</a:t>
              </a:r>
            </a:p>
            <a:p>
              <a:pPr marL="44450">
                <a:lnSpc>
                  <a:spcPts val="500"/>
                </a:lnSpc>
              </a:pP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オーク柄［</a:t>
              </a:r>
              <a:r>
                <a:rPr lang="en-US" altLang="ja-JP" sz="500" dirty="0">
                  <a:solidFill>
                    <a:srgbClr val="231F20"/>
                  </a:solidFill>
                  <a:latin typeface="MS PGothic Regular"/>
                  <a:cs typeface="A-OTF Gothic BBB Pro"/>
                </a:rPr>
                <a:t>MV</a:t>
              </a:r>
              <a:r>
                <a:rPr lang="ja-JP" altLang="en-US" sz="500">
                  <a:solidFill>
                    <a:srgbClr val="231F20"/>
                  </a:solidFill>
                  <a:latin typeface="MS PGothic Regular"/>
                  <a:cs typeface="A-OTF Gothic BBB Pro"/>
                </a:rPr>
                <a:t>］</a:t>
              </a:r>
            </a:p>
          </p:txBody>
        </p:sp>
      </p:grpSp>
      <p:sp>
        <p:nvSpPr>
          <p:cNvPr id="368" name="object 173">
            <a:extLst>
              <a:ext uri="{FF2B5EF4-FFF2-40B4-BE49-F238E27FC236}">
                <a16:creationId xmlns:a16="http://schemas.microsoft.com/office/drawing/2014/main" id="{4F7B390E-935C-7D52-5EF8-DC8A791D2D6C}"/>
              </a:ext>
            </a:extLst>
          </p:cNvPr>
          <p:cNvSpPr txBox="1"/>
          <p:nvPr/>
        </p:nvSpPr>
        <p:spPr>
          <a:xfrm>
            <a:off x="8763000" y="2895600"/>
            <a:ext cx="914399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140"/>
              </a:spcBef>
            </a:pP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ユニットと台輪はしっくいホワイト柄［</a:t>
            </a:r>
            <a:r>
              <a:rPr lang="en-US" altLang="ja-JP" sz="500" dirty="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PY</a:t>
            </a:r>
            <a:r>
              <a:rPr lang="ja-JP" altLang="en-US" sz="500">
                <a:solidFill>
                  <a:srgbClr val="231F2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-OTF Gothic BBB Pro"/>
              </a:rPr>
              <a:t>］以外のベーシックカラーも組み合わせ可能です。</a:t>
            </a:r>
            <a:endParaRPr sz="500" dirty="0">
              <a:latin typeface="MS PGothic" panose="020B0600070205080204" pitchFamily="34" charset="-128"/>
              <a:ea typeface="MS PGothic" panose="020B0600070205080204" pitchFamily="34" charset="-128"/>
              <a:cs typeface="A-OTF Gothic BBB Pro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A67987D-C185-D23E-493D-1E1F4838CFA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79838" y="5283111"/>
            <a:ext cx="210439" cy="10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81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c2db9e-ae8f-40cc-87d3-a71b85043396">
      <Terms xmlns="http://schemas.microsoft.com/office/infopath/2007/PartnerControls"/>
    </lcf76f155ced4ddcb4097134ff3c332f>
    <TaxCatchAll xmlns="16c63b3c-b7dc-4afc-b6b0-cf639fc3363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2287780F5212545893C99BCE549F67E" ma:contentTypeVersion="13" ma:contentTypeDescription="新しいドキュメントを作成します。" ma:contentTypeScope="" ma:versionID="02a79d3660d1615c6596a070d6267ebf">
  <xsd:schema xmlns:xsd="http://www.w3.org/2001/XMLSchema" xmlns:xs="http://www.w3.org/2001/XMLSchema" xmlns:p="http://schemas.microsoft.com/office/2006/metadata/properties" xmlns:ns2="c2c2db9e-ae8f-40cc-87d3-a71b85043396" xmlns:ns3="16c63b3c-b7dc-4afc-b6b0-cf639fc33631" targetNamespace="http://schemas.microsoft.com/office/2006/metadata/properties" ma:root="true" ma:fieldsID="6a80f4954cff2c135c796032cd0f4fb2" ns2:_="" ns3:_="">
    <xsd:import namespace="c2c2db9e-ae8f-40cc-87d3-a71b85043396"/>
    <xsd:import namespace="16c63b3c-b7dc-4afc-b6b0-cf639fc33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c2db9e-ae8f-40cc-87d3-a71b850433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画像タグ" ma:readOnly="false" ma:fieldId="{5cf76f15-5ced-4ddc-b409-7134ff3c332f}" ma:taxonomyMulti="true" ma:sspId="ce391acf-b2a8-4a1c-9c03-161b1cee91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63b3c-b7dc-4afc-b6b0-cf639fc3363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5dcbb09-9a52-4533-bfd5-bfb3b1674bf9}" ma:internalName="TaxCatchAll" ma:showField="CatchAllData" ma:web="16c63b3c-b7dc-4afc-b6b0-cf639fc33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8B8AE2-FEBB-4216-9E7E-9D0649EB4A1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b924adf0-93c2-49e7-9b5f-c8fcec0ca137"/>
    <ds:schemaRef ds:uri="http://purl.org/dc/dcmitype/"/>
    <ds:schemaRef ds:uri="97ff0b8d-195e-4925-b256-b2950659f282"/>
    <ds:schemaRef ds:uri="c2c2db9e-ae8f-40cc-87d3-a71b85043396"/>
    <ds:schemaRef ds:uri="16c63b3c-b7dc-4afc-b6b0-cf639fc33631"/>
  </ds:schemaRefs>
</ds:datastoreItem>
</file>

<file path=customXml/itemProps2.xml><?xml version="1.0" encoding="utf-8"?>
<ds:datastoreItem xmlns:ds="http://schemas.openxmlformats.org/officeDocument/2006/customXml" ds:itemID="{530CFD35-4FE6-4D01-8B71-F15AF76046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c2db9e-ae8f-40cc-87d3-a71b85043396"/>
    <ds:schemaRef ds:uri="16c63b3c-b7dc-4afc-b6b0-cf639fc33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5A816E-140F-4285-B303-DAAE45C841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863f5d6-4760-4589-be9c-42f82e075739}" enabled="0" method="" siteId="{4863f5d6-4760-4589-be9c-42f82e07573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2703</TotalTime>
  <Words>10462</Words>
  <Application>Microsoft Macintosh PowerPoint</Application>
  <PresentationFormat>A4 210 x 297 mm</PresentationFormat>
  <Paragraphs>2196</Paragraphs>
  <Slides>19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9" baseType="lpstr">
      <vt:lpstr>-apple-system-font</vt:lpstr>
      <vt:lpstr>A-OTF Gothic BBB Pro</vt:lpstr>
      <vt:lpstr>Kozuka Gothic Pr6N</vt:lpstr>
      <vt:lpstr>MS PGothic Regular</vt:lpstr>
      <vt:lpstr>ＭＳ Ｐゴシック</vt:lpstr>
      <vt:lpstr>ＭＳ Ｐゴシック</vt:lpstr>
      <vt:lpstr>游ゴシック</vt:lpstr>
      <vt:lpstr>Calibri</vt:lpstr>
      <vt:lpstr>Helvetica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tayouto_03</dc:title>
  <dc:creator>Miyahara Naomi (宮原 直美)</dc:creator>
  <cp:lastModifiedBy>時本 節子</cp:lastModifiedBy>
  <cp:revision>479</cp:revision>
  <cp:lastPrinted>2026-03-02T08:26:37Z</cp:lastPrinted>
  <dcterms:created xsi:type="dcterms:W3CDTF">2025-01-07T11:59:18Z</dcterms:created>
  <dcterms:modified xsi:type="dcterms:W3CDTF">2026-03-03T00:51:16Z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ontentTypeId" pid="2">
    <vt:lpwstr>0x01010022287780F5212545893C99BCE549F67E</vt:lpwstr>
  </property>
  <property fmtid="{D5CDD505-2E9C-101B-9397-08002B2CF9AE}" name="Created" pid="3">
    <vt:filetime>2025-01-07T00:00:00Z</vt:filetime>
  </property>
  <property fmtid="{D5CDD505-2E9C-101B-9397-08002B2CF9AE}" name="Creator" pid="4">
    <vt:lpwstr>Adobe Illustrator 24.3 (Macintosh)</vt:lpwstr>
  </property>
  <property fmtid="{D5CDD505-2E9C-101B-9397-08002B2CF9AE}" name="LastSaved" pid="5">
    <vt:filetime>2025-01-07T00:00:00Z</vt:filetime>
  </property>
  <property fmtid="{D5CDD505-2E9C-101B-9397-08002B2CF9AE}" name="MediaServiceImageTags" pid="6">
    <vt:lpwstr/>
  </property>
  <property fmtid="{D5CDD505-2E9C-101B-9397-08002B2CF9AE}" name="NXPowerLiteLastOptimized" pid="7">
    <vt:lpwstr>36802470</vt:lpwstr>
  </property>
  <property fmtid="{D5CDD505-2E9C-101B-9397-08002B2CF9AE}" name="NXPowerLiteSettings" pid="8">
    <vt:lpwstr>8700052003A000</vt:lpwstr>
  </property>
  <property fmtid="{D5CDD505-2E9C-101B-9397-08002B2CF9AE}" name="NXPowerLiteVersion" pid="9">
    <vt:lpwstr>D8.0.5</vt:lpwstr>
  </property>
</Properties>
</file>