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88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10" d="100"/>
          <a:sy n="110" d="100"/>
        </p:scale>
        <p:origin x="178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9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4E86F2D-3FB5-0DE7-AD78-5600EAF7E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be home - CHIC</a:t>
            </a:r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590CF-D269-F9EE-4F16-90F3F7908F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-CH-01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32A9C82-E734-6770-7DF8-6317152D63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985" y="4137942"/>
            <a:ext cx="2293087" cy="2340000"/>
          </a:xfrm>
          <a:prstGeom prst="rect">
            <a:avLst/>
          </a:prstGeom>
        </p:spPr>
      </p:pic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A0E924D-A4C1-1125-AAF3-D763F4B07EA8}"/>
              </a:ext>
            </a:extLst>
          </p:cNvPr>
          <p:cNvGrpSpPr/>
          <p:nvPr/>
        </p:nvGrpSpPr>
        <p:grpSpPr>
          <a:xfrm>
            <a:off x="4991817" y="688974"/>
            <a:ext cx="4774483" cy="6053139"/>
            <a:chOff x="4991817" y="688974"/>
            <a:chExt cx="4774483" cy="6053139"/>
          </a:xfrm>
        </p:grpSpPr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461C027D-EA5F-78D8-8F70-6B1081C8F05B}"/>
                </a:ext>
              </a:extLst>
            </p:cNvPr>
            <p:cNvSpPr/>
            <p:nvPr/>
          </p:nvSpPr>
          <p:spPr>
            <a:xfrm>
              <a:off x="4991818" y="688974"/>
              <a:ext cx="4774482" cy="60531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32FB0A6A-F597-326B-92FF-A3723B56D694}"/>
                </a:ext>
              </a:extLst>
            </p:cNvPr>
            <p:cNvGrpSpPr/>
            <p:nvPr/>
          </p:nvGrpSpPr>
          <p:grpSpPr>
            <a:xfrm>
              <a:off x="5244282" y="1068896"/>
              <a:ext cx="1909273" cy="1572149"/>
              <a:chOff x="5293478" y="958824"/>
              <a:chExt cx="1909273" cy="1572149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8A8E9AC-D0CF-514F-73D6-A45495E063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50" t="260" r="-64" b="-1"/>
              <a:stretch/>
            </p:blipFill>
            <p:spPr>
              <a:xfrm>
                <a:off x="5293478" y="958824"/>
                <a:ext cx="1909273" cy="1440001"/>
              </a:xfrm>
              <a:custGeom>
                <a:avLst/>
                <a:gdLst>
                  <a:gd name="connsiteX0" fmla="*/ 0 w 1908000"/>
                  <a:gd name="connsiteY0" fmla="*/ 0 h 1391018"/>
                  <a:gd name="connsiteX1" fmla="*/ 1908000 w 1908000"/>
                  <a:gd name="connsiteY1" fmla="*/ 0 h 1391018"/>
                  <a:gd name="connsiteX2" fmla="*/ 1908000 w 1908000"/>
                  <a:gd name="connsiteY2" fmla="*/ 1391018 h 1391018"/>
                  <a:gd name="connsiteX3" fmla="*/ 0 w 1908000"/>
                  <a:gd name="connsiteY3" fmla="*/ 1391018 h 13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91018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91018"/>
                    </a:lnTo>
                    <a:lnTo>
                      <a:pt x="0" y="1391018"/>
                    </a:lnTo>
                    <a:close/>
                  </a:path>
                </a:pathLst>
              </a:custGeom>
            </p:spPr>
          </p:pic>
          <p:sp>
            <p:nvSpPr>
              <p:cNvPr id="31" name="Text Box 149">
                <a:extLst>
                  <a:ext uri="{FF2B5EF4-FFF2-40B4-BE49-F238E27FC236}">
                    <a16:creationId xmlns:a16="http://schemas.microsoft.com/office/drawing/2014/main" id="{C87CE7BF-E380-ECF3-8978-C17B269B61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2402288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① しきり窓　［ベリティス］</a:t>
                </a:r>
              </a:p>
            </p:txBody>
          </p:sp>
        </p:grpSp>
        <p:sp>
          <p:nvSpPr>
            <p:cNvPr id="71" name="Rectangle 84">
              <a:extLst>
                <a:ext uri="{FF2B5EF4-FFF2-40B4-BE49-F238E27FC236}">
                  <a16:creationId xmlns:a16="http://schemas.microsoft.com/office/drawing/2014/main" id="{30ADCB5F-EA9B-6497-2C5A-FB921F4047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817" y="688975"/>
              <a:ext cx="4771307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空間づくりにおすすめのアイテム</a:t>
              </a: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A2CF65BA-43F5-BD0C-D53A-B50E83F73359}"/>
                </a:ext>
              </a:extLst>
            </p:cNvPr>
            <p:cNvGrpSpPr/>
            <p:nvPr/>
          </p:nvGrpSpPr>
          <p:grpSpPr>
            <a:xfrm>
              <a:off x="5244282" y="4822080"/>
              <a:ext cx="1909273" cy="1571578"/>
              <a:chOff x="5293478" y="4908784"/>
              <a:chExt cx="1909273" cy="1571578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B3229943-1F42-7D34-2F99-BA04E5B486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402"/>
              <a:stretch/>
            </p:blipFill>
            <p:spPr>
              <a:xfrm>
                <a:off x="5293478" y="4908784"/>
                <a:ext cx="1908000" cy="1440001"/>
              </a:xfrm>
              <a:custGeom>
                <a:avLst/>
                <a:gdLst>
                  <a:gd name="connsiteX0" fmla="*/ 0 w 1908000"/>
                  <a:gd name="connsiteY0" fmla="*/ 0 h 1391018"/>
                  <a:gd name="connsiteX1" fmla="*/ 1908000 w 1908000"/>
                  <a:gd name="connsiteY1" fmla="*/ 0 h 1391018"/>
                  <a:gd name="connsiteX2" fmla="*/ 1908000 w 1908000"/>
                  <a:gd name="connsiteY2" fmla="*/ 1391018 h 1391018"/>
                  <a:gd name="connsiteX3" fmla="*/ 0 w 1908000"/>
                  <a:gd name="connsiteY3" fmla="*/ 1391018 h 139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000" h="1391018">
                    <a:moveTo>
                      <a:pt x="0" y="0"/>
                    </a:moveTo>
                    <a:lnTo>
                      <a:pt x="1908000" y="0"/>
                    </a:lnTo>
                    <a:lnTo>
                      <a:pt x="1908000" y="1391018"/>
                    </a:lnTo>
                    <a:lnTo>
                      <a:pt x="0" y="1391018"/>
                    </a:lnTo>
                    <a:close/>
                  </a:path>
                </a:pathLst>
              </a:custGeom>
            </p:spPr>
          </p:pic>
          <p:sp>
            <p:nvSpPr>
              <p:cNvPr id="23" name="Text Box 149">
                <a:extLst>
                  <a:ext uri="{FF2B5EF4-FFF2-40B4-BE49-F238E27FC236}">
                    <a16:creationId xmlns:a16="http://schemas.microsoft.com/office/drawing/2014/main" id="{EEDA2939-5D5E-46D5-9B93-E4AD4DFE82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6351677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⑤ カスタムパーツ　羽目板　［暮らし＆リフォーム］</a:t>
                </a: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8C24F09-BEC1-B316-1FF2-B8A45B5E0409}"/>
                </a:ext>
              </a:extLst>
            </p:cNvPr>
            <p:cNvGrpSpPr/>
            <p:nvPr/>
          </p:nvGrpSpPr>
          <p:grpSpPr>
            <a:xfrm>
              <a:off x="5244282" y="2945488"/>
              <a:ext cx="1909273" cy="1569217"/>
              <a:chOff x="5293478" y="2935270"/>
              <a:chExt cx="1909273" cy="1569217"/>
            </a:xfrm>
          </p:grpSpPr>
          <p:sp>
            <p:nvSpPr>
              <p:cNvPr id="19" name="Text Box 149">
                <a:extLst>
                  <a:ext uri="{FF2B5EF4-FFF2-40B4-BE49-F238E27FC236}">
                    <a16:creationId xmlns:a16="http://schemas.microsoft.com/office/drawing/2014/main" id="{CD1BF328-F800-40CE-D6A7-5455F6EBB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3478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③ キュビオス　［暮らし＆リフォーム］</a:t>
                </a:r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8BF1CF59-FC88-A14B-3491-4614917A00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070"/>
              <a:stretch/>
            </p:blipFill>
            <p:spPr>
              <a:xfrm>
                <a:off x="5293478" y="2935270"/>
                <a:ext cx="1909273" cy="1440000"/>
              </a:xfrm>
              <a:prstGeom prst="rect">
                <a:avLst/>
              </a:prstGeom>
            </p:spPr>
          </p:pic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9980C38C-EDCE-C2FD-0807-26DBA73C8B2F}"/>
                </a:ext>
              </a:extLst>
            </p:cNvPr>
            <p:cNvGrpSpPr/>
            <p:nvPr/>
          </p:nvGrpSpPr>
          <p:grpSpPr>
            <a:xfrm>
              <a:off x="7604679" y="1068896"/>
              <a:ext cx="1909273" cy="1664482"/>
              <a:chOff x="7552190" y="958824"/>
              <a:chExt cx="1909273" cy="1664482"/>
            </a:xfrm>
          </p:grpSpPr>
          <p:sp>
            <p:nvSpPr>
              <p:cNvPr id="12" name="Text Box 149">
                <a:extLst>
                  <a:ext uri="{FF2B5EF4-FFF2-40B4-BE49-F238E27FC236}">
                    <a16:creationId xmlns:a16="http://schemas.microsoft.com/office/drawing/2014/main" id="{1CEFF24A-70A6-8313-C8CC-04F4FA10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2402288"/>
                <a:ext cx="1909273" cy="22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② スマートフレーム引戸　「</a:t>
                </a:r>
                <a:r>
                  <a:rPr lang="en-US" altLang="ja-JP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Air View</a:t>
                </a: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（エアビュー）」</a:t>
                </a:r>
              </a:p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［ベリティス］</a:t>
                </a:r>
              </a:p>
            </p:txBody>
          </p:sp>
          <p:pic>
            <p:nvPicPr>
              <p:cNvPr id="21" name="図 20">
                <a:extLst>
                  <a:ext uri="{FF2B5EF4-FFF2-40B4-BE49-F238E27FC236}">
                    <a16:creationId xmlns:a16="http://schemas.microsoft.com/office/drawing/2014/main" id="{134825AB-51FE-1027-B6ED-10ACA0879B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972" r="18942" b="11564"/>
              <a:stretch/>
            </p:blipFill>
            <p:spPr>
              <a:xfrm>
                <a:off x="7552191" y="958824"/>
                <a:ext cx="1907999" cy="1440000"/>
              </a:xfrm>
              <a:prstGeom prst="rect">
                <a:avLst/>
              </a:prstGeom>
            </p:spPr>
          </p:pic>
        </p:grp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95E818F4-A256-5B46-7F60-BBE54012E1A9}"/>
                </a:ext>
              </a:extLst>
            </p:cNvPr>
            <p:cNvGrpSpPr/>
            <p:nvPr/>
          </p:nvGrpSpPr>
          <p:grpSpPr>
            <a:xfrm>
              <a:off x="7604679" y="2945488"/>
              <a:ext cx="1909273" cy="1569217"/>
              <a:chOff x="7552190" y="2935270"/>
              <a:chExt cx="1909273" cy="1569217"/>
            </a:xfrm>
          </p:grpSpPr>
          <p:sp>
            <p:nvSpPr>
              <p:cNvPr id="36" name="Text Box 149">
                <a:extLst>
                  <a:ext uri="{FF2B5EF4-FFF2-40B4-BE49-F238E27FC236}">
                    <a16:creationId xmlns:a16="http://schemas.microsoft.com/office/drawing/2014/main" id="{0615C268-ADB8-2D32-16C7-D18E4A7BC9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4375802"/>
                <a:ext cx="1909273" cy="1286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④ 室内窓　［暮らし＆リフォーム］</a:t>
                </a:r>
              </a:p>
            </p:txBody>
          </p:sp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7857C016-CFF7-850E-564D-F2C978547C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3685"/>
              <a:stretch/>
            </p:blipFill>
            <p:spPr>
              <a:xfrm>
                <a:off x="7552191" y="2935270"/>
                <a:ext cx="1908000" cy="1440000"/>
              </a:xfrm>
              <a:prstGeom prst="rect">
                <a:avLst/>
              </a:prstGeom>
            </p:spPr>
          </p:pic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57376E0E-6F06-3322-69F0-48CA57B34A44}"/>
                </a:ext>
              </a:extLst>
            </p:cNvPr>
            <p:cNvGrpSpPr/>
            <p:nvPr/>
          </p:nvGrpSpPr>
          <p:grpSpPr>
            <a:xfrm>
              <a:off x="7604679" y="4822080"/>
              <a:ext cx="1909273" cy="1661550"/>
              <a:chOff x="7552190" y="4911145"/>
              <a:chExt cx="1909273" cy="1661550"/>
            </a:xfrm>
          </p:grpSpPr>
          <p:sp>
            <p:nvSpPr>
              <p:cNvPr id="6" name="Text Box 149">
                <a:extLst>
                  <a:ext uri="{FF2B5EF4-FFF2-40B4-BE49-F238E27FC236}">
                    <a16:creationId xmlns:a16="http://schemas.microsoft.com/office/drawing/2014/main" id="{70113F79-BBDD-18EE-2197-EE4776C556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52190" y="6351677"/>
                <a:ext cx="1909273" cy="22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18000" rIns="0" bIns="18000" anchor="t" anchorCtr="0">
                <a:spAutoFit/>
              </a:bodyPr>
              <a:lstStyle>
                <a:lvl1pPr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835025" eaLnBrk="0" hangingPunct="0"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83502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6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⑥ カスタムパーツ　マグネット対応化粧ボード</a:t>
                </a:r>
              </a:p>
              <a:p>
                <a:pPr defTabSz="78726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ja-JP" altLang="en-US" dirty="0">
                    <a:solidFill>
                      <a:srgbClr val="00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［暮らし＆リフォーム］</a:t>
                </a: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C62F15D7-3A41-2948-236B-A861F2F0B2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4080"/>
              <a:stretch/>
            </p:blipFill>
            <p:spPr>
              <a:xfrm>
                <a:off x="7552190" y="4911145"/>
                <a:ext cx="1908000" cy="1440000"/>
              </a:xfrm>
              <a:prstGeom prst="rect">
                <a:avLst/>
              </a:prstGeom>
            </p:spPr>
          </p:pic>
        </p:grp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F5FDCD7-856C-F227-142B-8E3D73061AC6}"/>
              </a:ext>
            </a:extLst>
          </p:cNvPr>
          <p:cNvGrpSpPr/>
          <p:nvPr/>
        </p:nvGrpSpPr>
        <p:grpSpPr>
          <a:xfrm>
            <a:off x="142874" y="688973"/>
            <a:ext cx="4777200" cy="3184800"/>
            <a:chOff x="142874" y="688973"/>
            <a:chExt cx="4777200" cy="3184800"/>
          </a:xfrm>
        </p:grpSpPr>
        <p:pic>
          <p:nvPicPr>
            <p:cNvPr id="8" name="図 7" descr="屋内, 天井, テーブル, 椅子 が含まれている画像&#10;&#10;自動的に生成された説明">
              <a:extLst>
                <a:ext uri="{FF2B5EF4-FFF2-40B4-BE49-F238E27FC236}">
                  <a16:creationId xmlns:a16="http://schemas.microsoft.com/office/drawing/2014/main" id="{615B4DE3-E608-A59F-8E5B-A076F5FF2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874" y="688973"/>
              <a:ext cx="4777200" cy="31848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331B67C-3F05-23AA-5FBB-A1A609834424}"/>
                </a:ext>
              </a:extLst>
            </p:cNvPr>
            <p:cNvSpPr txBox="1"/>
            <p:nvPr/>
          </p:nvSpPr>
          <p:spPr>
            <a:xfrm>
              <a:off x="2461441" y="1992875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②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B81993A-9F7B-8B63-9035-4EA10EC28104}"/>
                </a:ext>
              </a:extLst>
            </p:cNvPr>
            <p:cNvSpPr txBox="1"/>
            <p:nvPr/>
          </p:nvSpPr>
          <p:spPr>
            <a:xfrm>
              <a:off x="4515045" y="1764683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③</a:t>
              </a: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12879DDB-3A09-8E25-0962-8084A68749E2}"/>
                </a:ext>
              </a:extLst>
            </p:cNvPr>
            <p:cNvSpPr txBox="1"/>
            <p:nvPr/>
          </p:nvSpPr>
          <p:spPr>
            <a:xfrm>
              <a:off x="191643" y="1850542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34512EE-A8E4-FD58-06F1-7BD5DA2CF5AF}"/>
                </a:ext>
              </a:extLst>
            </p:cNvPr>
            <p:cNvSpPr txBox="1"/>
            <p:nvPr/>
          </p:nvSpPr>
          <p:spPr>
            <a:xfrm>
              <a:off x="4244191" y="1604048"/>
              <a:ext cx="134173" cy="16063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①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FDAF0F8-69D8-4C36-0F81-EADE65B9E960}"/>
                </a:ext>
              </a:extLst>
            </p:cNvPr>
            <p:cNvSpPr txBox="1"/>
            <p:nvPr/>
          </p:nvSpPr>
          <p:spPr>
            <a:xfrm>
              <a:off x="3538508" y="889734"/>
              <a:ext cx="115416" cy="1381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⑤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0BFEB1A-5E92-8B4C-111C-215984F89F41}"/>
                </a:ext>
              </a:extLst>
            </p:cNvPr>
            <p:cNvSpPr txBox="1"/>
            <p:nvPr/>
          </p:nvSpPr>
          <p:spPr>
            <a:xfrm>
              <a:off x="3089621" y="1992875"/>
              <a:ext cx="115416" cy="13817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ja-JP" altLang="en-US" sz="898" b="1" dirty="0">
                  <a:effectLst>
                    <a:glow rad="139700">
                      <a:schemeClr val="bg1"/>
                    </a:glow>
                  </a:effectLst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76774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</Words>
  <Application>Microsoft Office PowerPoint</Application>
  <PresentationFormat>A4 210 x 297 mm</PresentationFormat>
  <Paragraphs>18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To be home - CHIC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2023-07-31T03:10:22Z</dcterms:modified>
</cp:coreProperties>
</file>