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88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4E86F2D-3FB5-0DE7-AD78-5600EAF7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 be home - COMFORT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1590CF-D269-F9EE-4F16-90F3F7908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T-CO-01</a:t>
            </a: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0135596-ADF4-ACF8-C1E6-E443A219AA32}"/>
              </a:ext>
            </a:extLst>
          </p:cNvPr>
          <p:cNvGrpSpPr/>
          <p:nvPr/>
        </p:nvGrpSpPr>
        <p:grpSpPr>
          <a:xfrm>
            <a:off x="142875" y="688975"/>
            <a:ext cx="4777200" cy="3063721"/>
            <a:chOff x="142875" y="688975"/>
            <a:chExt cx="4777200" cy="3063721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E4069FE8-B111-46B5-ACBE-07AF2AFC0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875" y="688975"/>
              <a:ext cx="4777200" cy="3063721"/>
            </a:xfrm>
            <a:prstGeom prst="rect">
              <a:avLst/>
            </a:prstGeom>
          </p:spPr>
        </p:pic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17DA0896-8A4F-62D6-82D7-75A6712EF955}"/>
                </a:ext>
              </a:extLst>
            </p:cNvPr>
            <p:cNvSpPr txBox="1"/>
            <p:nvPr/>
          </p:nvSpPr>
          <p:spPr>
            <a:xfrm>
              <a:off x="2266810" y="877781"/>
              <a:ext cx="135386" cy="1620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919CBB02-6542-85F9-24D1-E4563B7DA7E7}"/>
                </a:ext>
              </a:extLst>
            </p:cNvPr>
            <p:cNvSpPr txBox="1"/>
            <p:nvPr/>
          </p:nvSpPr>
          <p:spPr>
            <a:xfrm>
              <a:off x="3643939" y="2297549"/>
              <a:ext cx="135386" cy="1620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③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D9FB131-F990-52C8-EA70-29B1F7F9D726}"/>
                </a:ext>
              </a:extLst>
            </p:cNvPr>
            <p:cNvSpPr txBox="1"/>
            <p:nvPr/>
          </p:nvSpPr>
          <p:spPr>
            <a:xfrm>
              <a:off x="897901" y="2139791"/>
              <a:ext cx="135386" cy="1620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④</a:t>
              </a: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807DBC72-2A07-48A6-4025-409BB79671FB}"/>
                </a:ext>
              </a:extLst>
            </p:cNvPr>
            <p:cNvSpPr txBox="1"/>
            <p:nvPr/>
          </p:nvSpPr>
          <p:spPr>
            <a:xfrm>
              <a:off x="3856537" y="1830542"/>
              <a:ext cx="135386" cy="1620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</p:grpSp>
      <p:pic>
        <p:nvPicPr>
          <p:cNvPr id="22" name="図 21" descr="ダイアグラム&#10;&#10;自動的に生成された説明">
            <a:extLst>
              <a:ext uri="{FF2B5EF4-FFF2-40B4-BE49-F238E27FC236}">
                <a16:creationId xmlns:a16="http://schemas.microsoft.com/office/drawing/2014/main" id="{C5D04114-5146-D44C-6CC5-B49BA0223A7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222" y="4077404"/>
            <a:ext cx="1762613" cy="2340000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3B8DFCA-9B1D-6507-2C36-B4CA3C70A79D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61C027D-EA5F-78D8-8F70-6B1081C8F05B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Rectangle 84">
              <a:extLst>
                <a:ext uri="{FF2B5EF4-FFF2-40B4-BE49-F238E27FC236}">
                  <a16:creationId xmlns:a16="http://schemas.microsoft.com/office/drawing/2014/main" id="{30ADCB5F-EA9B-6497-2C5A-FB921F40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0D97967-2BF9-FF38-9A53-D59954FEB373}"/>
                </a:ext>
              </a:extLst>
            </p:cNvPr>
            <p:cNvGrpSpPr/>
            <p:nvPr/>
          </p:nvGrpSpPr>
          <p:grpSpPr>
            <a:xfrm>
              <a:off x="5244282" y="2945488"/>
              <a:ext cx="1910546" cy="1569217"/>
              <a:chOff x="5292205" y="2935270"/>
              <a:chExt cx="1910546" cy="1569217"/>
            </a:xfrm>
          </p:grpSpPr>
          <p:sp>
            <p:nvSpPr>
              <p:cNvPr id="19" name="Text Box 149">
                <a:extLst>
                  <a:ext uri="{FF2B5EF4-FFF2-40B4-BE49-F238E27FC236}">
                    <a16:creationId xmlns:a16="http://schemas.microsoft.com/office/drawing/2014/main" id="{CD1BF328-F800-40CE-D6A7-5455F6EBB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4375802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③ キュビオス　［暮らし＆リフォーム］</a:t>
                </a:r>
              </a:p>
            </p:txBody>
          </p:sp>
          <p:pic>
            <p:nvPicPr>
              <p:cNvPr id="58" name="図 57">
                <a:extLst>
                  <a:ext uri="{FF2B5EF4-FFF2-40B4-BE49-F238E27FC236}">
                    <a16:creationId xmlns:a16="http://schemas.microsoft.com/office/drawing/2014/main" id="{455B0CC6-4984-417A-283F-8949BEB6AF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99" t="10366" r="34624" b="17076"/>
              <a:stretch/>
            </p:blipFill>
            <p:spPr>
              <a:xfrm>
                <a:off x="5292205" y="2935270"/>
                <a:ext cx="1908001" cy="1440000"/>
              </a:xfrm>
              <a:prstGeom prst="rect">
                <a:avLst/>
              </a:prstGeom>
            </p:spPr>
          </p:pic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1B854BAB-F2E5-C0BB-1582-DC644E1FE835}"/>
                </a:ext>
              </a:extLst>
            </p:cNvPr>
            <p:cNvGrpSpPr/>
            <p:nvPr/>
          </p:nvGrpSpPr>
          <p:grpSpPr>
            <a:xfrm>
              <a:off x="7604679" y="2945488"/>
              <a:ext cx="1909273" cy="1569216"/>
              <a:chOff x="7552190" y="2935271"/>
              <a:chExt cx="1909273" cy="1569216"/>
            </a:xfrm>
          </p:grpSpPr>
          <p:sp>
            <p:nvSpPr>
              <p:cNvPr id="36" name="Text Box 149">
                <a:extLst>
                  <a:ext uri="{FF2B5EF4-FFF2-40B4-BE49-F238E27FC236}">
                    <a16:creationId xmlns:a16="http://schemas.microsoft.com/office/drawing/2014/main" id="{0615C268-ADB8-2D32-16C7-D18E4A7BC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4375802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④　オフブラック色　金物　［ベリティス］</a:t>
                </a:r>
              </a:p>
            </p:txBody>
          </p:sp>
          <p:pic>
            <p:nvPicPr>
              <p:cNvPr id="59" name="図 58">
                <a:extLst>
                  <a:ext uri="{FF2B5EF4-FFF2-40B4-BE49-F238E27FC236}">
                    <a16:creationId xmlns:a16="http://schemas.microsoft.com/office/drawing/2014/main" id="{006689A1-9A85-7A11-B0C8-D1290C9E3C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117" t="10338" r="8683"/>
              <a:stretch/>
            </p:blipFill>
            <p:spPr>
              <a:xfrm>
                <a:off x="7552191" y="2935271"/>
                <a:ext cx="1908000" cy="1440000"/>
              </a:xfrm>
              <a:prstGeom prst="rect">
                <a:avLst/>
              </a:prstGeom>
            </p:spPr>
          </p:pic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5EE98835-E17A-C6DF-F6B2-5A60F5ECCC65}"/>
                </a:ext>
              </a:extLst>
            </p:cNvPr>
            <p:cNvGrpSpPr/>
            <p:nvPr/>
          </p:nvGrpSpPr>
          <p:grpSpPr>
            <a:xfrm>
              <a:off x="7604679" y="1068896"/>
              <a:ext cx="1909273" cy="1572148"/>
              <a:chOff x="7552190" y="958825"/>
              <a:chExt cx="1909273" cy="1572148"/>
            </a:xfrm>
          </p:grpSpPr>
          <p:sp>
            <p:nvSpPr>
              <p:cNvPr id="12" name="Text Box 149">
                <a:extLst>
                  <a:ext uri="{FF2B5EF4-FFF2-40B4-BE49-F238E27FC236}">
                    <a16:creationId xmlns:a16="http://schemas.microsoft.com/office/drawing/2014/main" id="{1CEFF24A-70A6-8313-C8CC-04F4FA10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 カスタムパーツ　羽目板　［暮らし＆リフォーム］</a:t>
                </a:r>
              </a:p>
            </p:txBody>
          </p:sp>
          <p:pic>
            <p:nvPicPr>
              <p:cNvPr id="60" name="図 59">
                <a:extLst>
                  <a:ext uri="{FF2B5EF4-FFF2-40B4-BE49-F238E27FC236}">
                    <a16:creationId xmlns:a16="http://schemas.microsoft.com/office/drawing/2014/main" id="{32C1D47D-7693-AE87-308E-A6949F4B6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66" r="14807" b="7106"/>
              <a:stretch/>
            </p:blipFill>
            <p:spPr>
              <a:xfrm>
                <a:off x="7552191" y="958825"/>
                <a:ext cx="1907999" cy="1440000"/>
              </a:xfrm>
              <a:prstGeom prst="rect">
                <a:avLst/>
              </a:prstGeom>
            </p:spPr>
          </p:pic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91528873-8659-A7BA-5ADC-348FF4963AF2}"/>
                </a:ext>
              </a:extLst>
            </p:cNvPr>
            <p:cNvGrpSpPr/>
            <p:nvPr/>
          </p:nvGrpSpPr>
          <p:grpSpPr>
            <a:xfrm>
              <a:off x="5244282" y="1068896"/>
              <a:ext cx="1910546" cy="1664481"/>
              <a:chOff x="5292205" y="958825"/>
              <a:chExt cx="1910546" cy="1664481"/>
            </a:xfrm>
          </p:grpSpPr>
          <p:sp>
            <p:nvSpPr>
              <p:cNvPr id="31" name="Text Box 149">
                <a:extLst>
                  <a:ext uri="{FF2B5EF4-FFF2-40B4-BE49-F238E27FC236}">
                    <a16:creationId xmlns:a16="http://schemas.microsoft.com/office/drawing/2014/main" id="{C87CE7BF-E380-ECF3-8978-C17B269B6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2402288"/>
                <a:ext cx="1909273" cy="2210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 スマートフレーム引戸　「</a:t>
                </a:r>
                <a:r>
                  <a:rPr lang="en-US" altLang="ja-JP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Air View</a:t>
                </a: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（エアビュー）」</a:t>
                </a:r>
              </a:p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 ［ベリティス］</a:t>
                </a:r>
              </a:p>
            </p:txBody>
          </p:sp>
          <p:pic>
            <p:nvPicPr>
              <p:cNvPr id="62" name="図 61">
                <a:extLst>
                  <a:ext uri="{FF2B5EF4-FFF2-40B4-BE49-F238E27FC236}">
                    <a16:creationId xmlns:a16="http://schemas.microsoft.com/office/drawing/2014/main" id="{3E81D5CC-8539-77FC-7DD9-5D171D0AE1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72" r="18890" b="11564"/>
              <a:stretch/>
            </p:blipFill>
            <p:spPr>
              <a:xfrm>
                <a:off x="5292205" y="958825"/>
                <a:ext cx="1909274" cy="14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767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</Words>
  <Application>Microsoft Office PowerPoint</Application>
  <PresentationFormat>A4 210 x 297 mm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To be home - COMFORT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2023-07-31T01:57:53Z</dcterms:modified>
</cp:coreProperties>
</file>