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5964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CLEAR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S-CL-01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0706D7-05EA-CD93-29F4-6F931D45119B}"/>
              </a:ext>
            </a:extLst>
          </p:cNvPr>
          <p:cNvGrpSpPr/>
          <p:nvPr/>
        </p:nvGrpSpPr>
        <p:grpSpPr>
          <a:xfrm>
            <a:off x="142875" y="688974"/>
            <a:ext cx="4773600" cy="3050614"/>
            <a:chOff x="142875" y="688974"/>
            <a:chExt cx="4773600" cy="305061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262F132-E246-E0A9-16F1-CA27737F2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57" t="11541" r="2020" b="7066"/>
            <a:stretch/>
          </p:blipFill>
          <p:spPr>
            <a:xfrm>
              <a:off x="142875" y="688974"/>
              <a:ext cx="4773600" cy="3050614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1768575" y="182405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2130371" y="2349856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2130370" y="3268365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3265052" y="1739418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9" name="図 8" descr="ダイアグラム, 設計図&#10;&#10;自動的に生成された説明">
            <a:extLst>
              <a:ext uri="{FF2B5EF4-FFF2-40B4-BE49-F238E27FC236}">
                <a16:creationId xmlns:a16="http://schemas.microsoft.com/office/drawing/2014/main" id="{EB1C0BC9-039A-D3C8-57CD-92D1CDCE52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11" y="4070850"/>
            <a:ext cx="1958834" cy="23400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FAAA0E2-21A7-A6F1-0D6B-8C0E932F98DD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2F8E978-0178-354C-42DE-E4AC5B76CEEC}"/>
                </a:ext>
              </a:extLst>
            </p:cNvPr>
            <p:cNvGrpSpPr/>
            <p:nvPr/>
          </p:nvGrpSpPr>
          <p:grpSpPr>
            <a:xfrm>
              <a:off x="7605952" y="2945488"/>
              <a:ext cx="1909273" cy="1569217"/>
              <a:chOff x="7552190" y="2935270"/>
              <a:chExt cx="1909273" cy="1569217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ラピスタイルフロアー　［床材］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B36B65B-F303-719B-108F-5C322888CA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109" r="6082" b="45609"/>
              <a:stretch/>
            </p:blipFill>
            <p:spPr>
              <a:xfrm>
                <a:off x="7552191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F49026E-65AA-A7E5-8202-2BC65C84113B}"/>
                </a:ext>
              </a:extLst>
            </p:cNvPr>
            <p:cNvGrpSpPr/>
            <p:nvPr/>
          </p:nvGrpSpPr>
          <p:grpSpPr>
            <a:xfrm>
              <a:off x="7605952" y="1068896"/>
              <a:ext cx="1909273" cy="1572149"/>
              <a:chOff x="7552190" y="958824"/>
              <a:chExt cx="1909273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フレームシェルフ　［暮らし＆リフォーム］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E0A2C79C-5E28-760A-9410-C5B510D3AE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362" t="11312" r="28274" b="31713"/>
              <a:stretch/>
            </p:blipFill>
            <p:spPr>
              <a:xfrm>
                <a:off x="7552190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34C8768-E6A1-C861-91F7-EB62B684D1E9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カスタムパーツ　羽目板　［暮らし＆リフォーム］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9A8D9B6E-F404-E468-F961-AA34A7E6C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538" t="30590" r="16119" b="7871"/>
              <a:stretch/>
            </p:blipFill>
            <p:spPr>
              <a:xfrm>
                <a:off x="5293478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A783089-13B6-1162-3045-A0C6F6C2130D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キュビオス　［暮らし＆リフォーム］</a:t>
                </a: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12106034-253E-BCB5-73A1-5D28F7EA1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70" r="7764"/>
              <a:stretch/>
            </p:blipFill>
            <p:spPr>
              <a:xfrm>
                <a:off x="5293478" y="958824"/>
                <a:ext cx="1909273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Small gathering - CLEAR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2023-07-31T01:56:24Z</dcterms:modified>
</cp:coreProperties>
</file>