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673" r:id="rId2"/>
    <p:sldMasterId id="2147483699" r:id="rId3"/>
  </p:sldMasterIdLst>
  <p:notesMasterIdLst>
    <p:notesMasterId r:id="rId5"/>
  </p:notesMasterIdLst>
  <p:sldIdLst>
    <p:sldId id="332" r:id="rId4"/>
  </p:sldIdLst>
  <p:sldSz cx="9906000" cy="6858000" type="A4"/>
  <p:notesSz cx="6858000" cy="9144000"/>
  <p:defaultTextStyle>
    <a:defPPr>
      <a:defRPr lang="en-US"/>
    </a:defPPr>
    <a:lvl1pPr marL="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1pPr>
    <a:lvl2pPr marL="296906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2pPr>
    <a:lvl3pPr marL="593811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3pPr>
    <a:lvl4pPr marL="890717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4pPr>
    <a:lvl5pPr marL="1187623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5pPr>
    <a:lvl6pPr marL="1484528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6pPr>
    <a:lvl7pPr marL="1781434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7pPr>
    <a:lvl8pPr marL="207834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8pPr>
    <a:lvl9pPr marL="2375245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730"/>
    <a:srgbClr val="595959"/>
    <a:srgbClr val="7E7767"/>
    <a:srgbClr val="A49484"/>
    <a:srgbClr val="7D6C59"/>
    <a:srgbClr val="6F5D4F"/>
    <a:srgbClr val="463B2C"/>
    <a:srgbClr val="B9AA93"/>
    <a:srgbClr val="867762"/>
    <a:srgbClr val="C7B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16" autoAdjust="0"/>
    <p:restoredTop sz="95964" autoAdjust="0"/>
  </p:normalViewPr>
  <p:slideViewPr>
    <p:cSldViewPr snapToGrid="0" showGuides="1">
      <p:cViewPr varScale="1">
        <p:scale>
          <a:sx n="110" d="100"/>
          <a:sy n="110" d="100"/>
        </p:scale>
        <p:origin x="178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3A11-803A-44D0-BD44-257513A769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E1361-B1BE-47C1-AA73-1F9F3BF56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71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1pPr>
    <a:lvl2pPr marL="40227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2pPr>
    <a:lvl3pPr marL="80455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3pPr>
    <a:lvl4pPr marL="120683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4pPr>
    <a:lvl5pPr marL="160911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5pPr>
    <a:lvl6pPr marL="201138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6pPr>
    <a:lvl7pPr marL="241366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7pPr>
    <a:lvl8pPr marL="281594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8pPr>
    <a:lvl9pPr marL="321822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4A841-C84E-314B-9029-C2328ADF7D9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076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8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10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4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31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70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3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9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00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21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36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54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2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12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60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61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18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935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基本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8D02109-A060-15B6-FA5A-AA6B1F5A99F3}"/>
              </a:ext>
            </a:extLst>
          </p:cNvPr>
          <p:cNvGrpSpPr/>
          <p:nvPr userDrawn="1"/>
        </p:nvGrpSpPr>
        <p:grpSpPr>
          <a:xfrm>
            <a:off x="-3" y="0"/>
            <a:ext cx="9906003" cy="619201"/>
            <a:chOff x="-3" y="0"/>
            <a:chExt cx="9906003" cy="61920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1ED4E12-2A71-6D29-630A-4A281AD66C64}"/>
                </a:ext>
              </a:extLst>
            </p:cNvPr>
            <p:cNvSpPr/>
            <p:nvPr userDrawn="1"/>
          </p:nvSpPr>
          <p:spPr>
            <a:xfrm>
              <a:off x="0" y="0"/>
              <a:ext cx="9906000" cy="61920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6D9A417-6925-2A45-49CB-CC3FEA285941}"/>
                </a:ext>
              </a:extLst>
            </p:cNvPr>
            <p:cNvSpPr/>
            <p:nvPr userDrawn="1"/>
          </p:nvSpPr>
          <p:spPr>
            <a:xfrm>
              <a:off x="-3" y="1"/>
              <a:ext cx="1156345" cy="619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551F4F2-C9FC-AE1C-7774-93F10E889752}"/>
                </a:ext>
              </a:extLst>
            </p:cNvPr>
            <p:cNvSpPr txBox="1"/>
            <p:nvPr userDrawn="1"/>
          </p:nvSpPr>
          <p:spPr>
            <a:xfrm>
              <a:off x="248889" y="92955"/>
              <a:ext cx="651139" cy="18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5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parajita" panose="02020603050405020304" pitchFamily="18" charset="0"/>
                </a:rPr>
                <a:t>COORDINATE</a:t>
              </a:r>
              <a:endParaRPr kumimoji="1" lang="ja-JP" altLang="en-US" sz="605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parajita" panose="02020603050405020304" pitchFamily="18" charset="0"/>
              </a:endParaRPr>
            </a:p>
          </p:txBody>
        </p:sp>
        <p:pic>
          <p:nvPicPr>
            <p:cNvPr id="6" name="図 5" descr="テキスト, ロゴ&#10;&#10;自動的に生成された説明">
              <a:extLst>
                <a:ext uri="{FF2B5EF4-FFF2-40B4-BE49-F238E27FC236}">
                  <a16:creationId xmlns:a16="http://schemas.microsoft.com/office/drawing/2014/main" id="{1D2C0995-9BAD-7C36-9A59-7D157E409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264" y="190999"/>
              <a:ext cx="977125" cy="379398"/>
            </a:xfrm>
            <a:prstGeom prst="rect">
              <a:avLst/>
            </a:prstGeom>
          </p:spPr>
        </p:pic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B71F84C-873B-F7A3-9BAA-7D7F4756C1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7199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AA268CCB-9B36-84A8-012C-68CBE3EDB6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2578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タイトル 10">
            <a:extLst>
              <a:ext uri="{FF2B5EF4-FFF2-40B4-BE49-F238E27FC236}">
                <a16:creationId xmlns:a16="http://schemas.microsoft.com/office/drawing/2014/main" id="{32B66E9C-1149-1B21-1E13-E5807EF5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  <a:prstGeom prst="rect">
            <a:avLst/>
          </a:prstGeom>
        </p:spPr>
        <p:txBody>
          <a:bodyPr wrap="none" anchor="ctr" anchorCtr="0"/>
          <a:lstStyle>
            <a:lvl1pPr>
              <a:defRPr sz="12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576C3D42-EA1D-3C21-6DB1-5D6A04425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 algn="r">
              <a:buNone/>
              <a:defRPr sz="900"/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18" name="Credit">
            <a:extLst>
              <a:ext uri="{FF2B5EF4-FFF2-40B4-BE49-F238E27FC236}">
                <a16:creationId xmlns:a16="http://schemas.microsoft.com/office/drawing/2014/main" id="{F76AAC50-7A5F-27DB-AA37-108D3D09708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730482" y="88573"/>
            <a:ext cx="1035818" cy="1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868" rIns="0" bIns="3686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544" b="0" baseline="0" dirty="0">
                <a:solidFill>
                  <a:srgbClr val="504642"/>
                </a:solidFill>
                <a:latin typeface="+mn-lt"/>
                <a:ea typeface="+mn-ea"/>
              </a:rPr>
              <a:t>© Panasonic  Corporation 2023</a:t>
            </a:r>
          </a:p>
        </p:txBody>
      </p:sp>
    </p:spTree>
    <p:extLst>
      <p:ext uri="{BB962C8B-B14F-4D97-AF65-F5344CB8AC3E}">
        <p14:creationId xmlns:p14="http://schemas.microsoft.com/office/powerpoint/2010/main" val="366586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05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83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61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44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62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2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0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5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3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D6B7E3-6D81-4847-93DF-C2EFFE656F52}"/>
              </a:ext>
            </a:extLst>
          </p:cNvPr>
          <p:cNvSpPr/>
          <p:nvPr userDrawn="1"/>
        </p:nvSpPr>
        <p:spPr>
          <a:xfrm>
            <a:off x="0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B8686F-56E9-4EDD-A96C-ED80FAF92B2A}"/>
              </a:ext>
            </a:extLst>
          </p:cNvPr>
          <p:cNvSpPr/>
          <p:nvPr userDrawn="1"/>
        </p:nvSpPr>
        <p:spPr>
          <a:xfrm>
            <a:off x="7451343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ECE30D-0157-476B-AFA3-39F85FC0E77E}"/>
              </a:ext>
            </a:extLst>
          </p:cNvPr>
          <p:cNvSpPr/>
          <p:nvPr userDrawn="1"/>
        </p:nvSpPr>
        <p:spPr>
          <a:xfrm>
            <a:off x="0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4D4C91-9E1F-4C77-AEF1-9F76AC0C9BDA}"/>
              </a:ext>
            </a:extLst>
          </p:cNvPr>
          <p:cNvSpPr/>
          <p:nvPr userDrawn="1"/>
        </p:nvSpPr>
        <p:spPr>
          <a:xfrm>
            <a:off x="7451343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3C14181-CFDF-45ED-B61C-FCB756B32FB4}"/>
              </a:ext>
            </a:extLst>
          </p:cNvPr>
          <p:cNvSpPr/>
          <p:nvPr userDrawn="1"/>
        </p:nvSpPr>
        <p:spPr>
          <a:xfrm>
            <a:off x="212182" y="247890"/>
            <a:ext cx="9510759" cy="6414619"/>
          </a:xfrm>
          <a:prstGeom prst="roundRect">
            <a:avLst>
              <a:gd name="adj" fmla="val 1967"/>
            </a:avLst>
          </a:prstGeom>
          <a:solidFill>
            <a:srgbClr val="F4F2F0"/>
          </a:solidFill>
          <a:ln>
            <a:noFill/>
          </a:ln>
          <a:effectLst>
            <a:glow rad="165100">
              <a:schemeClr val="tx1">
                <a:alpha val="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E306837-72F2-4F48-8B05-DF2A7631D081}"/>
              </a:ext>
            </a:extLst>
          </p:cNvPr>
          <p:cNvSpPr/>
          <p:nvPr userDrawn="1"/>
        </p:nvSpPr>
        <p:spPr>
          <a:xfrm>
            <a:off x="212182" y="2419392"/>
            <a:ext cx="9510759" cy="20161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</p:spTree>
    <p:extLst>
      <p:ext uri="{BB962C8B-B14F-4D97-AF65-F5344CB8AC3E}">
        <p14:creationId xmlns:p14="http://schemas.microsoft.com/office/powerpoint/2010/main" val="26364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75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97" userDrawn="1">
          <p15:clr>
            <a:srgbClr val="F26B43"/>
          </p15:clr>
        </p15:guide>
        <p15:guide id="2" orient="horz" pos="434" userDrawn="1">
          <p15:clr>
            <a:srgbClr val="F26B43"/>
          </p15:clr>
        </p15:guide>
        <p15:guide id="3" pos="3144" userDrawn="1">
          <p15:clr>
            <a:srgbClr val="F26B43"/>
          </p15:clr>
        </p15:guide>
        <p15:guide id="4" pos="2127" userDrawn="1">
          <p15:clr>
            <a:srgbClr val="F26B43"/>
          </p15:clr>
        </p15:guide>
        <p15:guide id="5" pos="2079" userDrawn="1">
          <p15:clr>
            <a:srgbClr val="F26B43"/>
          </p15:clr>
        </p15:guide>
        <p15:guide id="6" pos="1108" userDrawn="1">
          <p15:clr>
            <a:srgbClr val="F26B43"/>
          </p15:clr>
        </p15:guide>
        <p15:guide id="7" pos="1060" userDrawn="1">
          <p15:clr>
            <a:srgbClr val="F26B43"/>
          </p15:clr>
        </p15:guide>
        <p15:guide id="8" pos="90" userDrawn="1">
          <p15:clr>
            <a:srgbClr val="F26B43"/>
          </p15:clr>
        </p15:guide>
        <p15:guide id="9" orient="horz" pos="1658" userDrawn="1">
          <p15:clr>
            <a:srgbClr val="F26B43"/>
          </p15:clr>
        </p15:guide>
        <p15:guide id="10" orient="horz" pos="1704" userDrawn="1">
          <p15:clr>
            <a:srgbClr val="F26B43"/>
          </p15:clr>
        </p15:guide>
        <p15:guide id="11" orient="horz" pos="386" userDrawn="1">
          <p15:clr>
            <a:srgbClr val="F26B43"/>
          </p15:clr>
        </p15:guide>
        <p15:guide id="12" orient="horz" pos="2928" userDrawn="1">
          <p15:clr>
            <a:srgbClr val="F26B43"/>
          </p15:clr>
        </p15:guide>
        <p15:guide id="13" orient="horz" pos="2975" userDrawn="1">
          <p15:clr>
            <a:srgbClr val="F26B43"/>
          </p15:clr>
        </p15:guide>
        <p15:guide id="14" orient="horz" pos="4200" userDrawn="1">
          <p15:clr>
            <a:srgbClr val="F26B43"/>
          </p15:clr>
        </p15:guide>
        <p15:guide id="15" pos="4116" userDrawn="1">
          <p15:clr>
            <a:srgbClr val="F26B43"/>
          </p15:clr>
        </p15:guide>
        <p15:guide id="16" pos="4163" userDrawn="1">
          <p15:clr>
            <a:srgbClr val="F26B43"/>
          </p15:clr>
        </p15:guide>
        <p15:guide id="17" pos="5133" userDrawn="1">
          <p15:clr>
            <a:srgbClr val="F26B43"/>
          </p15:clr>
        </p15:guide>
        <p15:guide id="18" pos="5182" userDrawn="1">
          <p15:clr>
            <a:srgbClr val="F26B43"/>
          </p15:clr>
        </p15:guide>
        <p15:guide id="19" pos="6152" userDrawn="1">
          <p15:clr>
            <a:srgbClr val="F26B43"/>
          </p15:clr>
        </p15:guide>
        <p15:guide id="20" orient="horz" pos="42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9B0DE3C-B856-A202-239F-2D2698A4A40B}"/>
              </a:ext>
            </a:extLst>
          </p:cNvPr>
          <p:cNvGrpSpPr/>
          <p:nvPr/>
        </p:nvGrpSpPr>
        <p:grpSpPr>
          <a:xfrm>
            <a:off x="142875" y="3719769"/>
            <a:ext cx="4773613" cy="923949"/>
            <a:chOff x="142875" y="3550866"/>
            <a:chExt cx="4773613" cy="923949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CF4AF70D-0868-5D0A-A068-3C485B31B384}"/>
                </a:ext>
              </a:extLst>
            </p:cNvPr>
            <p:cNvGrpSpPr/>
            <p:nvPr/>
          </p:nvGrpSpPr>
          <p:grpSpPr>
            <a:xfrm>
              <a:off x="143705" y="3986293"/>
              <a:ext cx="4505794" cy="488522"/>
              <a:chOff x="652368" y="4152404"/>
              <a:chExt cx="7497514" cy="761619"/>
            </a:xfrm>
          </p:grpSpPr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0C7DA6BB-F8B9-A33F-5F62-3CB8B3A247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2368" y="4152404"/>
                <a:ext cx="7497514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>
                <a:extLst>
                  <a:ext uri="{FF2B5EF4-FFF2-40B4-BE49-F238E27FC236}">
                    <a16:creationId xmlns:a16="http://schemas.microsoft.com/office/drawing/2014/main" id="{B14797F4-BCD2-F447-C184-ED735FA4A2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2368" y="4914023"/>
                <a:ext cx="7497514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テキスト ボックス 75">
              <a:extLst>
                <a:ext uri="{FF2B5EF4-FFF2-40B4-BE49-F238E27FC236}">
                  <a16:creationId xmlns:a16="http://schemas.microsoft.com/office/drawing/2014/main" id="{A6226D1D-3CD3-570B-85DE-FE438F5833B4}"/>
                </a:ext>
              </a:extLst>
            </p:cNvPr>
            <p:cNvSpPr txBox="1"/>
            <p:nvPr/>
          </p:nvSpPr>
          <p:spPr>
            <a:xfrm>
              <a:off x="142875" y="3550866"/>
              <a:ext cx="4773613" cy="403852"/>
            </a:xfrm>
            <a:prstGeom prst="rect">
              <a:avLst/>
            </a:prstGeom>
            <a:noFill/>
          </p:spPr>
          <p:txBody>
            <a:bodyPr wrap="square" lIns="26999" tIns="26999" rIns="26999" bIns="26999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770" spc="7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COORDINATE</a:t>
              </a:r>
            </a:p>
            <a:p>
              <a:r>
                <a:rPr lang="en-US" altLang="ja-JP" sz="1500" spc="-36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FOGGY WHITE / LIME WHITE – BLUE-GRAY OAK</a:t>
              </a:r>
            </a:p>
          </p:txBody>
        </p:sp>
        <p:sp>
          <p:nvSpPr>
            <p:cNvPr id="29" name="テキスト ボックス 81">
              <a:extLst>
                <a:ext uri="{FF2B5EF4-FFF2-40B4-BE49-F238E27FC236}">
                  <a16:creationId xmlns:a16="http://schemas.microsoft.com/office/drawing/2014/main" id="{AF7AE3E0-B5D1-91FA-2C6F-48897F6B9673}"/>
                </a:ext>
              </a:extLst>
            </p:cNvPr>
            <p:cNvSpPr txBox="1"/>
            <p:nvPr/>
          </p:nvSpPr>
          <p:spPr>
            <a:xfrm>
              <a:off x="157645" y="4011786"/>
              <a:ext cx="2600094" cy="459764"/>
            </a:xfrm>
            <a:prstGeom prst="rect">
              <a:avLst/>
            </a:prstGeom>
            <a:noFill/>
          </p:spPr>
          <p:txBody>
            <a:bodyPr wrap="none" lIns="26999" tIns="26999" rIns="26999" bIns="26999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143"/>
                </a:lnSpc>
                <a:tabLst>
                  <a:tab pos="458200" algn="l"/>
                </a:tabLst>
              </a:pPr>
              <a:r>
                <a:rPr lang="ja-JP" altLang="en-US" sz="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内装ドア ：クラフトレーベル　</a:t>
              </a:r>
              <a:r>
                <a:rPr lang="en-US" altLang="ja-JP" sz="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LG</a:t>
              </a:r>
              <a:r>
                <a:rPr lang="ja-JP" altLang="en-US" sz="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型　ブルーグレーオーク柄</a:t>
              </a:r>
            </a:p>
            <a:p>
              <a:pPr>
                <a:lnSpc>
                  <a:spcPts val="1143"/>
                </a:lnSpc>
                <a:tabLst>
                  <a:tab pos="458200" algn="l"/>
                </a:tabLst>
              </a:pPr>
              <a:r>
                <a:rPr lang="ja-JP" altLang="en-US" sz="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床     材 ：ベリティスフロアー</a:t>
              </a:r>
              <a:r>
                <a:rPr lang="en-US" altLang="ja-JP" sz="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W </a:t>
              </a:r>
              <a:r>
                <a:rPr lang="ja-JP" altLang="en-US" sz="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クラフト　フォギーホワイト色</a:t>
              </a:r>
            </a:p>
            <a:p>
              <a:pPr>
                <a:lnSpc>
                  <a:spcPts val="1143"/>
                </a:lnSpc>
                <a:tabLst>
                  <a:tab pos="458200" algn="l"/>
                </a:tabLst>
              </a:pPr>
              <a:r>
                <a:rPr lang="ja-JP" altLang="en-US" sz="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	ラピスタイルフロアー　ライムホワイト</a:t>
              </a:r>
            </a:p>
          </p:txBody>
        </p:sp>
      </p:grp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4BB9CD0C-DE3A-6EB1-64BC-9B6969AA5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Small gathering - CLEAR</a:t>
            </a:r>
            <a:endParaRPr lang="ja-JP" altLang="en-US" dirty="0"/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E29BF357-3A0C-BA4C-F0CA-B50034CD33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S-CL-01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63885E1-0B14-5C49-5F58-F4D2FC8F481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206" y="4794513"/>
            <a:ext cx="746295" cy="194760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8F890353-1524-0C4D-0CB2-443FDE6291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57" t="11541" r="2020" b="7066"/>
          <a:stretch/>
        </p:blipFill>
        <p:spPr>
          <a:xfrm>
            <a:off x="142876" y="688974"/>
            <a:ext cx="4506623" cy="2880000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76017914-A435-9B76-F65A-EA90D79ECE64}"/>
              </a:ext>
            </a:extLst>
          </p:cNvPr>
          <p:cNvGrpSpPr/>
          <p:nvPr/>
        </p:nvGrpSpPr>
        <p:grpSpPr>
          <a:xfrm>
            <a:off x="5151861" y="818753"/>
            <a:ext cx="4278312" cy="3152025"/>
            <a:chOff x="7242457" y="1426399"/>
            <a:chExt cx="6941553" cy="5114154"/>
          </a:xfrm>
        </p:grpSpPr>
        <p:sp>
          <p:nvSpPr>
            <p:cNvPr id="22" name="AutoShape 3">
              <a:extLst>
                <a:ext uri="{FF2B5EF4-FFF2-40B4-BE49-F238E27FC236}">
                  <a16:creationId xmlns:a16="http://schemas.microsoft.com/office/drawing/2014/main" id="{81037A36-C523-31C2-A14C-30120D651C8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202038" y="1699986"/>
              <a:ext cx="1223864" cy="309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1827" tIns="50913" rIns="101827" bIns="50913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2310"/>
            </a:p>
          </p:txBody>
        </p:sp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C721FA3D-8959-47D4-3106-4D4CAB7D3A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529" t="26844" r="16106" b="36054"/>
            <a:stretch/>
          </p:blipFill>
          <p:spPr>
            <a:xfrm>
              <a:off x="7242457" y="2022114"/>
              <a:ext cx="2053710" cy="2088228"/>
            </a:xfrm>
            <a:prstGeom prst="rect">
              <a:avLst/>
            </a:prstGeom>
          </p:spPr>
        </p:pic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32180C0E-A102-82A3-20FB-CC49669336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817" t="28588" r="51723" b="23874"/>
            <a:stretch/>
          </p:blipFill>
          <p:spPr>
            <a:xfrm>
              <a:off x="11926182" y="1797949"/>
              <a:ext cx="2257828" cy="2642877"/>
            </a:xfrm>
            <a:prstGeom prst="rect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A718FD45-01FB-7893-9475-5A72374FE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3164" y="1605132"/>
              <a:ext cx="1223863" cy="309930"/>
            </a:xfrm>
            <a:custGeom>
              <a:avLst/>
              <a:gdLst>
                <a:gd name="T0" fmla="*/ 186 w 186"/>
                <a:gd name="T1" fmla="*/ 45 h 45"/>
                <a:gd name="T2" fmla="*/ 0 w 186"/>
                <a:gd name="T3" fmla="*/ 45 h 45"/>
                <a:gd name="T4" fmla="*/ 2 w 186"/>
                <a:gd name="T5" fmla="*/ 39 h 45"/>
                <a:gd name="T6" fmla="*/ 0 w 186"/>
                <a:gd name="T7" fmla="*/ 33 h 45"/>
                <a:gd name="T8" fmla="*/ 2 w 186"/>
                <a:gd name="T9" fmla="*/ 28 h 45"/>
                <a:gd name="T10" fmla="*/ 0 w 186"/>
                <a:gd name="T11" fmla="*/ 22 h 45"/>
                <a:gd name="T12" fmla="*/ 2 w 186"/>
                <a:gd name="T13" fmla="*/ 17 h 45"/>
                <a:gd name="T14" fmla="*/ 0 w 186"/>
                <a:gd name="T15" fmla="*/ 11 h 45"/>
                <a:gd name="T16" fmla="*/ 2 w 186"/>
                <a:gd name="T17" fmla="*/ 5 h 45"/>
                <a:gd name="T18" fmla="*/ 0 w 186"/>
                <a:gd name="T19" fmla="*/ 0 h 45"/>
                <a:gd name="T20" fmla="*/ 186 w 186"/>
                <a:gd name="T21" fmla="*/ 0 h 45"/>
                <a:gd name="T22" fmla="*/ 184 w 186"/>
                <a:gd name="T23" fmla="*/ 5 h 45"/>
                <a:gd name="T24" fmla="*/ 186 w 186"/>
                <a:gd name="T25" fmla="*/ 11 h 45"/>
                <a:gd name="T26" fmla="*/ 184 w 186"/>
                <a:gd name="T27" fmla="*/ 17 h 45"/>
                <a:gd name="T28" fmla="*/ 186 w 186"/>
                <a:gd name="T29" fmla="*/ 22 h 45"/>
                <a:gd name="T30" fmla="*/ 184 w 186"/>
                <a:gd name="T31" fmla="*/ 28 h 45"/>
                <a:gd name="T32" fmla="*/ 186 w 186"/>
                <a:gd name="T33" fmla="*/ 33 h 45"/>
                <a:gd name="T34" fmla="*/ 184 w 186"/>
                <a:gd name="T35" fmla="*/ 39 h 45"/>
                <a:gd name="T36" fmla="*/ 186 w 186"/>
                <a:gd name="T3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6" h="45">
                  <a:moveTo>
                    <a:pt x="186" y="4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2"/>
                    <a:pt x="2" y="42"/>
                    <a:pt x="2" y="39"/>
                  </a:cubicBezTo>
                  <a:cubicBezTo>
                    <a:pt x="2" y="36"/>
                    <a:pt x="0" y="36"/>
                    <a:pt x="0" y="33"/>
                  </a:cubicBezTo>
                  <a:cubicBezTo>
                    <a:pt x="0" y="31"/>
                    <a:pt x="2" y="31"/>
                    <a:pt x="2" y="28"/>
                  </a:cubicBezTo>
                  <a:cubicBezTo>
                    <a:pt x="2" y="25"/>
                    <a:pt x="0" y="25"/>
                    <a:pt x="0" y="22"/>
                  </a:cubicBezTo>
                  <a:cubicBezTo>
                    <a:pt x="0" y="19"/>
                    <a:pt x="2" y="19"/>
                    <a:pt x="2" y="17"/>
                  </a:cubicBezTo>
                  <a:cubicBezTo>
                    <a:pt x="2" y="14"/>
                    <a:pt x="0" y="14"/>
                    <a:pt x="0" y="11"/>
                  </a:cubicBezTo>
                  <a:cubicBezTo>
                    <a:pt x="0" y="8"/>
                    <a:pt x="2" y="8"/>
                    <a:pt x="2" y="5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2"/>
                    <a:pt x="184" y="2"/>
                    <a:pt x="184" y="5"/>
                  </a:cubicBezTo>
                  <a:cubicBezTo>
                    <a:pt x="184" y="8"/>
                    <a:pt x="186" y="8"/>
                    <a:pt x="186" y="11"/>
                  </a:cubicBezTo>
                  <a:cubicBezTo>
                    <a:pt x="186" y="14"/>
                    <a:pt x="184" y="14"/>
                    <a:pt x="184" y="17"/>
                  </a:cubicBezTo>
                  <a:cubicBezTo>
                    <a:pt x="184" y="19"/>
                    <a:pt x="186" y="19"/>
                    <a:pt x="186" y="22"/>
                  </a:cubicBezTo>
                  <a:cubicBezTo>
                    <a:pt x="186" y="25"/>
                    <a:pt x="184" y="25"/>
                    <a:pt x="184" y="28"/>
                  </a:cubicBezTo>
                  <a:cubicBezTo>
                    <a:pt x="184" y="31"/>
                    <a:pt x="186" y="31"/>
                    <a:pt x="186" y="33"/>
                  </a:cubicBezTo>
                  <a:cubicBezTo>
                    <a:pt x="186" y="36"/>
                    <a:pt x="184" y="36"/>
                    <a:pt x="184" y="39"/>
                  </a:cubicBezTo>
                  <a:cubicBezTo>
                    <a:pt x="184" y="42"/>
                    <a:pt x="186" y="42"/>
                    <a:pt x="186" y="45"/>
                  </a:cubicBezTo>
                  <a:close/>
                </a:path>
              </a:pathLst>
            </a:custGeom>
            <a:solidFill>
              <a:srgbClr val="BFBFBF">
                <a:alpha val="60000"/>
              </a:srgbClr>
            </a:solidFill>
            <a:ln>
              <a:noFill/>
            </a:ln>
          </p:spPr>
          <p:txBody>
            <a:bodyPr vert="horz" wrap="square" lIns="101827" tIns="50913" rIns="101827" bIns="50913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2310"/>
            </a:p>
          </p:txBody>
        </p:sp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EF491246-DDE6-B6BE-B07C-93C52FD0E9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130" t="46326" r="4157" b="10150"/>
            <a:stretch/>
          </p:blipFill>
          <p:spPr>
            <a:xfrm>
              <a:off x="9481740" y="4151258"/>
              <a:ext cx="2833584" cy="2389295"/>
            </a:xfrm>
            <a:prstGeom prst="rect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D6578870-BAA3-A278-82B2-B37E78716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6599" y="3940051"/>
              <a:ext cx="1223863" cy="309930"/>
            </a:xfrm>
            <a:custGeom>
              <a:avLst/>
              <a:gdLst>
                <a:gd name="T0" fmla="*/ 186 w 186"/>
                <a:gd name="T1" fmla="*/ 45 h 45"/>
                <a:gd name="T2" fmla="*/ 0 w 186"/>
                <a:gd name="T3" fmla="*/ 45 h 45"/>
                <a:gd name="T4" fmla="*/ 2 w 186"/>
                <a:gd name="T5" fmla="*/ 39 h 45"/>
                <a:gd name="T6" fmla="*/ 0 w 186"/>
                <a:gd name="T7" fmla="*/ 33 h 45"/>
                <a:gd name="T8" fmla="*/ 2 w 186"/>
                <a:gd name="T9" fmla="*/ 28 h 45"/>
                <a:gd name="T10" fmla="*/ 0 w 186"/>
                <a:gd name="T11" fmla="*/ 22 h 45"/>
                <a:gd name="T12" fmla="*/ 2 w 186"/>
                <a:gd name="T13" fmla="*/ 17 h 45"/>
                <a:gd name="T14" fmla="*/ 0 w 186"/>
                <a:gd name="T15" fmla="*/ 11 h 45"/>
                <a:gd name="T16" fmla="*/ 2 w 186"/>
                <a:gd name="T17" fmla="*/ 5 h 45"/>
                <a:gd name="T18" fmla="*/ 0 w 186"/>
                <a:gd name="T19" fmla="*/ 0 h 45"/>
                <a:gd name="T20" fmla="*/ 186 w 186"/>
                <a:gd name="T21" fmla="*/ 0 h 45"/>
                <a:gd name="T22" fmla="*/ 184 w 186"/>
                <a:gd name="T23" fmla="*/ 5 h 45"/>
                <a:gd name="T24" fmla="*/ 186 w 186"/>
                <a:gd name="T25" fmla="*/ 11 h 45"/>
                <a:gd name="T26" fmla="*/ 184 w 186"/>
                <a:gd name="T27" fmla="*/ 17 h 45"/>
                <a:gd name="T28" fmla="*/ 186 w 186"/>
                <a:gd name="T29" fmla="*/ 22 h 45"/>
                <a:gd name="T30" fmla="*/ 184 w 186"/>
                <a:gd name="T31" fmla="*/ 28 h 45"/>
                <a:gd name="T32" fmla="*/ 186 w 186"/>
                <a:gd name="T33" fmla="*/ 33 h 45"/>
                <a:gd name="T34" fmla="*/ 184 w 186"/>
                <a:gd name="T35" fmla="*/ 39 h 45"/>
                <a:gd name="T36" fmla="*/ 186 w 186"/>
                <a:gd name="T3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6" h="45">
                  <a:moveTo>
                    <a:pt x="186" y="4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2"/>
                    <a:pt x="2" y="42"/>
                    <a:pt x="2" y="39"/>
                  </a:cubicBezTo>
                  <a:cubicBezTo>
                    <a:pt x="2" y="36"/>
                    <a:pt x="0" y="36"/>
                    <a:pt x="0" y="33"/>
                  </a:cubicBezTo>
                  <a:cubicBezTo>
                    <a:pt x="0" y="31"/>
                    <a:pt x="2" y="31"/>
                    <a:pt x="2" y="28"/>
                  </a:cubicBezTo>
                  <a:cubicBezTo>
                    <a:pt x="2" y="25"/>
                    <a:pt x="0" y="25"/>
                    <a:pt x="0" y="22"/>
                  </a:cubicBezTo>
                  <a:cubicBezTo>
                    <a:pt x="0" y="19"/>
                    <a:pt x="2" y="19"/>
                    <a:pt x="2" y="17"/>
                  </a:cubicBezTo>
                  <a:cubicBezTo>
                    <a:pt x="2" y="14"/>
                    <a:pt x="0" y="14"/>
                    <a:pt x="0" y="11"/>
                  </a:cubicBezTo>
                  <a:cubicBezTo>
                    <a:pt x="0" y="8"/>
                    <a:pt x="2" y="8"/>
                    <a:pt x="2" y="5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2"/>
                    <a:pt x="184" y="2"/>
                    <a:pt x="184" y="5"/>
                  </a:cubicBezTo>
                  <a:cubicBezTo>
                    <a:pt x="184" y="8"/>
                    <a:pt x="186" y="8"/>
                    <a:pt x="186" y="11"/>
                  </a:cubicBezTo>
                  <a:cubicBezTo>
                    <a:pt x="186" y="14"/>
                    <a:pt x="184" y="14"/>
                    <a:pt x="184" y="17"/>
                  </a:cubicBezTo>
                  <a:cubicBezTo>
                    <a:pt x="184" y="19"/>
                    <a:pt x="186" y="19"/>
                    <a:pt x="186" y="22"/>
                  </a:cubicBezTo>
                  <a:cubicBezTo>
                    <a:pt x="186" y="25"/>
                    <a:pt x="184" y="25"/>
                    <a:pt x="184" y="28"/>
                  </a:cubicBezTo>
                  <a:cubicBezTo>
                    <a:pt x="184" y="31"/>
                    <a:pt x="186" y="31"/>
                    <a:pt x="186" y="33"/>
                  </a:cubicBezTo>
                  <a:cubicBezTo>
                    <a:pt x="186" y="36"/>
                    <a:pt x="184" y="36"/>
                    <a:pt x="184" y="39"/>
                  </a:cubicBezTo>
                  <a:cubicBezTo>
                    <a:pt x="184" y="42"/>
                    <a:pt x="186" y="42"/>
                    <a:pt x="186" y="45"/>
                  </a:cubicBezTo>
                  <a:close/>
                </a:path>
              </a:pathLst>
            </a:custGeom>
            <a:solidFill>
              <a:srgbClr val="BFBFBF">
                <a:alpha val="60000"/>
              </a:srgbClr>
            </a:solidFill>
            <a:ln>
              <a:noFill/>
            </a:ln>
          </p:spPr>
          <p:txBody>
            <a:bodyPr vert="horz" wrap="square" lIns="101827" tIns="50913" rIns="101827" bIns="50913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2310"/>
            </a:p>
          </p:txBody>
        </p:sp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9BF93B47-0D83-6E73-83EA-5242157F4C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t="7635" r="1" b="7633"/>
            <a:stretch/>
          </p:blipFill>
          <p:spPr>
            <a:xfrm>
              <a:off x="9472309" y="1426399"/>
              <a:ext cx="2053710" cy="2088228"/>
            </a:xfrm>
            <a:prstGeom prst="rect">
              <a:avLst/>
            </a:prstGeom>
          </p:spPr>
        </p:pic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FDA5B493-7791-DC4E-BC9B-30546AD90C58}"/>
              </a:ext>
            </a:extLst>
          </p:cNvPr>
          <p:cNvGrpSpPr/>
          <p:nvPr/>
        </p:nvGrpSpPr>
        <p:grpSpPr>
          <a:xfrm>
            <a:off x="1754503" y="3823631"/>
            <a:ext cx="8008622" cy="2918482"/>
            <a:chOff x="1754503" y="3823631"/>
            <a:chExt cx="8008622" cy="291848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E2C2DAC4-BE9F-DE4A-2FA1-65F2D43BDD54}"/>
                </a:ext>
              </a:extLst>
            </p:cNvPr>
            <p:cNvGrpSpPr/>
            <p:nvPr/>
          </p:nvGrpSpPr>
          <p:grpSpPr>
            <a:xfrm>
              <a:off x="4994630" y="4150210"/>
              <a:ext cx="4080970" cy="2520000"/>
              <a:chOff x="4994630" y="4075800"/>
              <a:chExt cx="4080970" cy="2520000"/>
            </a:xfrm>
          </p:grpSpPr>
          <p:pic>
            <p:nvPicPr>
              <p:cNvPr id="4" name="図 3" descr="水, 敷物, ウォーキング, 立つ が含まれている画像&#10;&#10;自動的に生成された説明">
                <a:extLst>
                  <a:ext uri="{FF2B5EF4-FFF2-40B4-BE49-F238E27FC236}">
                    <a16:creationId xmlns:a16="http://schemas.microsoft.com/office/drawing/2014/main" id="{B7A3922E-DB1B-46FF-1610-7E04A77828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45465" r="27814"/>
              <a:stretch/>
            </p:blipFill>
            <p:spPr>
              <a:xfrm>
                <a:off x="4994630" y="4075800"/>
                <a:ext cx="4080970" cy="2520000"/>
              </a:xfrm>
              <a:prstGeom prst="rect">
                <a:avLst/>
              </a:prstGeom>
            </p:spPr>
          </p:pic>
          <p:sp>
            <p:nvSpPr>
              <p:cNvPr id="51" name="テキスト ボックス 96">
                <a:extLst>
                  <a:ext uri="{FF2B5EF4-FFF2-40B4-BE49-F238E27FC236}">
                    <a16:creationId xmlns:a16="http://schemas.microsoft.com/office/drawing/2014/main" id="{45419984-C870-ED50-81B3-B30F2319DC13}"/>
                  </a:ext>
                </a:extLst>
              </p:cNvPr>
              <p:cNvSpPr txBox="1"/>
              <p:nvPr/>
            </p:nvSpPr>
            <p:spPr>
              <a:xfrm>
                <a:off x="4994631" y="6404850"/>
                <a:ext cx="2278432" cy="190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62101" fontAlgn="base">
                  <a:spcAft>
                    <a:spcPct val="0"/>
                  </a:spcAft>
                  <a:defRPr/>
                </a:pPr>
                <a:r>
                  <a:rPr lang="ja-JP" altLang="en-US" sz="600" kern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床材：ベリティスフロアー</a:t>
                </a:r>
                <a:r>
                  <a:rPr lang="en-US" altLang="ja-JP" sz="600" kern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W</a:t>
                </a:r>
                <a:r>
                  <a:rPr lang="ja-JP" altLang="en-US" sz="600" kern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クラフト　フォギーホワイト色</a:t>
                </a:r>
              </a:p>
            </p:txBody>
          </p:sp>
        </p:grpSp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68815952-A292-AD64-4143-5AAE18071B3C}"/>
                </a:ext>
              </a:extLst>
            </p:cNvPr>
            <p:cNvGrpSpPr/>
            <p:nvPr/>
          </p:nvGrpSpPr>
          <p:grpSpPr>
            <a:xfrm>
              <a:off x="1754503" y="4794513"/>
              <a:ext cx="1932209" cy="1947600"/>
              <a:chOff x="1737048" y="4752978"/>
              <a:chExt cx="1932209" cy="1947600"/>
            </a:xfrm>
          </p:grpSpPr>
          <p:pic>
            <p:nvPicPr>
              <p:cNvPr id="34" name="図 33">
                <a:extLst>
                  <a:ext uri="{FF2B5EF4-FFF2-40B4-BE49-F238E27FC236}">
                    <a16:creationId xmlns:a16="http://schemas.microsoft.com/office/drawing/2014/main" id="{B901C6BB-37F3-C63B-8C10-33103DDA3C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737048" y="4752978"/>
                <a:ext cx="1932209" cy="1947600"/>
              </a:xfrm>
              <a:prstGeom prst="rect">
                <a:avLst/>
              </a:prstGeom>
              <a:effectLst/>
            </p:spPr>
          </p:pic>
          <p:sp>
            <p:nvSpPr>
              <p:cNvPr id="35" name="テキスト ボックス 104">
                <a:extLst>
                  <a:ext uri="{FF2B5EF4-FFF2-40B4-BE49-F238E27FC236}">
                    <a16:creationId xmlns:a16="http://schemas.microsoft.com/office/drawing/2014/main" id="{917D7784-7712-1A7A-BBAB-3EC4B15AD492}"/>
                  </a:ext>
                </a:extLst>
              </p:cNvPr>
              <p:cNvSpPr txBox="1"/>
              <p:nvPr/>
            </p:nvSpPr>
            <p:spPr>
              <a:xfrm>
                <a:off x="1737048" y="6509628"/>
                <a:ext cx="1484831" cy="190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en-US" sz="6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内装ドア：ブルーグレーオーク柄</a:t>
                </a:r>
              </a:p>
            </p:txBody>
          </p:sp>
        </p:grp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30C6E8FF-3017-7469-87D8-16779D30F343}"/>
                </a:ext>
              </a:extLst>
            </p:cNvPr>
            <p:cNvGrpSpPr/>
            <p:nvPr/>
          </p:nvGrpSpPr>
          <p:grpSpPr>
            <a:xfrm>
              <a:off x="3589774" y="5905650"/>
              <a:ext cx="1620000" cy="490587"/>
              <a:chOff x="3633560" y="5831240"/>
              <a:chExt cx="1620000" cy="490587"/>
            </a:xfrm>
          </p:grpSpPr>
          <p:pic>
            <p:nvPicPr>
              <p:cNvPr id="36" name="図 35">
                <a:extLst>
                  <a:ext uri="{FF2B5EF4-FFF2-40B4-BE49-F238E27FC236}">
                    <a16:creationId xmlns:a16="http://schemas.microsoft.com/office/drawing/2014/main" id="{F91ADC4C-F892-4811-C90D-C3E7DCD73A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69851"/>
              <a:stretch/>
            </p:blipFill>
            <p:spPr>
              <a:xfrm>
                <a:off x="3633560" y="5831240"/>
                <a:ext cx="1620000" cy="488416"/>
              </a:xfrm>
              <a:prstGeom prst="rect">
                <a:avLst/>
              </a:prstGeom>
            </p:spPr>
          </p:pic>
          <p:sp>
            <p:nvSpPr>
              <p:cNvPr id="165" name="テキスト ボックス 164">
                <a:extLst>
                  <a:ext uri="{FF2B5EF4-FFF2-40B4-BE49-F238E27FC236}">
                    <a16:creationId xmlns:a16="http://schemas.microsoft.com/office/drawing/2014/main" id="{99D38D41-B02D-78BF-831C-ADF34A7E939A}"/>
                  </a:ext>
                </a:extLst>
              </p:cNvPr>
              <p:cNvSpPr txBox="1"/>
              <p:nvPr/>
            </p:nvSpPr>
            <p:spPr>
              <a:xfrm>
                <a:off x="3633560" y="6137161"/>
                <a:ext cx="990977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en-US" sz="6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幅木：ホワイトアッシュ柄</a:t>
                </a:r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11BEFE90-FA91-1302-08C3-F92B58B0D2A2}"/>
                </a:ext>
              </a:extLst>
            </p:cNvPr>
            <p:cNvGrpSpPr/>
            <p:nvPr/>
          </p:nvGrpSpPr>
          <p:grpSpPr>
            <a:xfrm>
              <a:off x="7311980" y="4150210"/>
              <a:ext cx="2451145" cy="2520000"/>
              <a:chOff x="7171803" y="4150210"/>
              <a:chExt cx="2451145" cy="2520000"/>
            </a:xfrm>
          </p:grpSpPr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5AC7E864-4877-801F-5122-AC6AC8D139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15471"/>
              <a:stretch/>
            </p:blipFill>
            <p:spPr>
              <a:xfrm>
                <a:off x="7171803" y="4150210"/>
                <a:ext cx="2451145" cy="2520000"/>
              </a:xfrm>
              <a:prstGeom prst="rect">
                <a:avLst/>
              </a:prstGeom>
            </p:spPr>
          </p:pic>
          <p:sp>
            <p:nvSpPr>
              <p:cNvPr id="15" name="テキスト ボックス 96">
                <a:extLst>
                  <a:ext uri="{FF2B5EF4-FFF2-40B4-BE49-F238E27FC236}">
                    <a16:creationId xmlns:a16="http://schemas.microsoft.com/office/drawing/2014/main" id="{50F4C34E-37FF-2A84-74DB-FC3063A18B5E}"/>
                  </a:ext>
                </a:extLst>
              </p:cNvPr>
              <p:cNvSpPr txBox="1"/>
              <p:nvPr/>
            </p:nvSpPr>
            <p:spPr>
              <a:xfrm>
                <a:off x="7171803" y="6479260"/>
                <a:ext cx="1540213" cy="190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62101" fontAlgn="base">
                  <a:spcAft>
                    <a:spcPct val="0"/>
                  </a:spcAft>
                  <a:defRPr/>
                </a:pPr>
                <a:r>
                  <a:rPr lang="ja-JP" altLang="en-US" sz="600" kern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床材：ラピスタイルフロアー　ライムホワイト</a:t>
                </a:r>
              </a:p>
            </p:txBody>
          </p:sp>
        </p:grp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70C67835-E62B-A47D-815B-2BC13AFB43DF}"/>
                </a:ext>
              </a:extLst>
            </p:cNvPr>
            <p:cNvGrpSpPr/>
            <p:nvPr/>
          </p:nvGrpSpPr>
          <p:grpSpPr>
            <a:xfrm>
              <a:off x="3589774" y="4308177"/>
              <a:ext cx="1620000" cy="1620000"/>
              <a:chOff x="3589774" y="4308177"/>
              <a:chExt cx="1620000" cy="1620000"/>
            </a:xfrm>
          </p:grpSpPr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DF2DFC63-F0F1-9C05-8A86-19C8B3B705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89774" y="4308177"/>
                <a:ext cx="1620000" cy="1620000"/>
              </a:xfrm>
              <a:prstGeom prst="rect">
                <a:avLst/>
              </a:prstGeom>
            </p:spPr>
          </p:pic>
          <p:sp>
            <p:nvSpPr>
              <p:cNvPr id="47" name="テキスト ボックス 152">
                <a:extLst>
                  <a:ext uri="{FF2B5EF4-FFF2-40B4-BE49-F238E27FC236}">
                    <a16:creationId xmlns:a16="http://schemas.microsoft.com/office/drawing/2014/main" id="{F747D3C9-C651-0D5B-3CF9-1D0B297B6D07}"/>
                  </a:ext>
                </a:extLst>
              </p:cNvPr>
              <p:cNvSpPr txBox="1"/>
              <p:nvPr/>
            </p:nvSpPr>
            <p:spPr>
              <a:xfrm>
                <a:off x="3589774" y="5737227"/>
                <a:ext cx="1415154" cy="190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en-US" sz="6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壁紙：品番</a:t>
                </a:r>
                <a:r>
                  <a:rPr lang="en-US" altLang="ja-JP" sz="6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FE76270</a:t>
                </a:r>
                <a:r>
                  <a:rPr lang="ja-JP" altLang="en-US" sz="6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（サンゲツ）</a:t>
                </a:r>
              </a:p>
            </p:txBody>
          </p:sp>
        </p:grpSp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9D25A98A-614C-C522-603D-554191BD067D}"/>
                </a:ext>
              </a:extLst>
            </p:cNvPr>
            <p:cNvGrpSpPr/>
            <p:nvPr/>
          </p:nvGrpSpPr>
          <p:grpSpPr>
            <a:xfrm>
              <a:off x="4774438" y="3823631"/>
              <a:ext cx="1620000" cy="900000"/>
              <a:chOff x="4774438" y="3823631"/>
              <a:chExt cx="1620000" cy="900000"/>
            </a:xfrm>
          </p:grpSpPr>
          <p:pic>
            <p:nvPicPr>
              <p:cNvPr id="31" name="図 30">
                <a:extLst>
                  <a:ext uri="{FF2B5EF4-FFF2-40B4-BE49-F238E27FC236}">
                    <a16:creationId xmlns:a16="http://schemas.microsoft.com/office/drawing/2014/main" id="{5D85BAFF-3E19-75E3-A1BE-440A32A5DD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/>
              <a:srcRect t="44443" b="1"/>
              <a:stretch/>
            </p:blipFill>
            <p:spPr>
              <a:xfrm>
                <a:off x="4774438" y="3823631"/>
                <a:ext cx="1620000" cy="900000"/>
              </a:xfrm>
              <a:prstGeom prst="rect">
                <a:avLst/>
              </a:prstGeom>
            </p:spPr>
          </p:pic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B684D8B6-8B49-57DE-F8A5-CDB87A760DB3}"/>
                  </a:ext>
                </a:extLst>
              </p:cNvPr>
              <p:cNvSpPr txBox="1"/>
              <p:nvPr/>
            </p:nvSpPr>
            <p:spPr>
              <a:xfrm>
                <a:off x="4774438" y="4538965"/>
                <a:ext cx="149741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6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壁紙：品番</a:t>
                </a:r>
                <a:r>
                  <a:rPr lang="en-US" altLang="ja-JP" sz="6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FE76040</a:t>
                </a:r>
                <a:r>
                  <a:rPr lang="ja-JP" altLang="en-US" sz="6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（サンゲツ）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920482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68</Words>
  <Application>Microsoft Office PowerPoint</Application>
  <PresentationFormat>A4 210 x 297 mm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ＭＳ Ｐゴシック</vt:lpstr>
      <vt:lpstr>游ゴシック</vt:lpstr>
      <vt:lpstr>Arial</vt:lpstr>
      <vt:lpstr>Verdana</vt:lpstr>
      <vt:lpstr>2_Office テーマ</vt:lpstr>
      <vt:lpstr>1_Office テーマ</vt:lpstr>
      <vt:lpstr>Office テーマ</vt:lpstr>
      <vt:lpstr>Small gathering - CLEAR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2022-05-26T12:19:07Z</dcterms:created>
  <dcterms:modified xsi:type="dcterms:W3CDTF">2023-07-31T01:55:10Z</dcterms:modified>
</cp:coreProperties>
</file>