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Small gathering - CHIC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S-CH-01</a:t>
            </a:r>
            <a:endParaRPr kumimoji="1"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0AD2C98-2E88-16F9-9DFD-CAD7FEB151E8}"/>
              </a:ext>
            </a:extLst>
          </p:cNvPr>
          <p:cNvGrpSpPr/>
          <p:nvPr/>
        </p:nvGrpSpPr>
        <p:grpSpPr>
          <a:xfrm>
            <a:off x="142875" y="688973"/>
            <a:ext cx="4773600" cy="3077147"/>
            <a:chOff x="142875" y="688973"/>
            <a:chExt cx="4773600" cy="3077147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C42CA62-747D-10BB-6433-21CD8DF80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" t="11727" r="122" b="2439"/>
            <a:stretch/>
          </p:blipFill>
          <p:spPr>
            <a:xfrm>
              <a:off x="142875" y="688973"/>
              <a:ext cx="4773600" cy="3077147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3592991" y="1598506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1132178" y="197343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4DAFA8F4-21AC-EC5A-3560-DC6BC70B18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99" y="4084116"/>
            <a:ext cx="2865459" cy="23400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350A3DE-E616-29BE-6361-785B8E1384FA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D194BB92-EB9D-EF5C-9C02-983BEECA71A6}"/>
                </a:ext>
              </a:extLst>
            </p:cNvPr>
            <p:cNvGrpSpPr/>
            <p:nvPr/>
          </p:nvGrpSpPr>
          <p:grpSpPr>
            <a:xfrm>
              <a:off x="7605952" y="1068896"/>
              <a:ext cx="1909274" cy="1572149"/>
              <a:chOff x="7552189" y="958824"/>
              <a:chExt cx="1909274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デザイン階段　［ベリティス］</a:t>
                </a: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20FF3EF-6F95-9A99-5D89-A2D75DE91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030" t="28331" r="4027" b="27459"/>
              <a:stretch/>
            </p:blipFill>
            <p:spPr>
              <a:xfrm>
                <a:off x="7552189" y="958824"/>
                <a:ext cx="1909274" cy="1440000"/>
              </a:xfrm>
              <a:prstGeom prst="rect">
                <a:avLst/>
              </a:prstGeom>
            </p:spPr>
          </p:pic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FD9F8C7-A9DC-3D2C-5581-C03445595652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大型上吊り引戸・天井埋め込みレール　［ベリティス］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DF8E0B3-10CA-ED2B-D37D-F9CFA21C62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778" t="18807" r="10108"/>
              <a:stretch/>
            </p:blipFill>
            <p:spPr>
              <a:xfrm>
                <a:off x="5293478" y="958824"/>
                <a:ext cx="1909273" cy="14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Small gathering - CHIC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2023-07-31T01:54:46Z</dcterms:modified>
</cp:coreProperties>
</file>