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32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>
            <a:extLst>
              <a:ext uri="{FF2B5EF4-FFF2-40B4-BE49-F238E27FC236}">
                <a16:creationId xmlns:a16="http://schemas.microsoft.com/office/drawing/2014/main" id="{4BB9CD0C-DE3A-6EB1-64BC-9B6969AA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gathering - NATURAL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E29BF357-3A0C-BA4C-F0CA-B50034CD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S-NA-01</a:t>
            </a:r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67EE083-714A-CB93-0D96-2158DAAB612A}"/>
              </a:ext>
            </a:extLst>
          </p:cNvPr>
          <p:cNvGrpSpPr/>
          <p:nvPr/>
        </p:nvGrpSpPr>
        <p:grpSpPr>
          <a:xfrm>
            <a:off x="142875" y="3834561"/>
            <a:ext cx="3157538" cy="817005"/>
            <a:chOff x="152543" y="3713737"/>
            <a:chExt cx="3157538" cy="81700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014157EF-8200-2065-D7AD-D5DBC16C328E}"/>
                </a:ext>
              </a:extLst>
            </p:cNvPr>
            <p:cNvGrpSpPr/>
            <p:nvPr/>
          </p:nvGrpSpPr>
          <p:grpSpPr>
            <a:xfrm>
              <a:off x="152543" y="4149164"/>
              <a:ext cx="3147869" cy="381578"/>
              <a:chOff x="652368" y="4152404"/>
              <a:chExt cx="5252673" cy="594890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EFAA0522-2597-247F-A571-1B03CDE888D9}"/>
                  </a:ext>
                </a:extLst>
              </p:cNvPr>
              <p:cNvCxnSpPr/>
              <p:nvPr/>
            </p:nvCxnSpPr>
            <p:spPr>
              <a:xfrm>
                <a:off x="652368" y="415240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2CB00913-F6ED-1CCC-B0BB-A24D3621C178}"/>
                  </a:ext>
                </a:extLst>
              </p:cNvPr>
              <p:cNvCxnSpPr/>
              <p:nvPr/>
            </p:nvCxnSpPr>
            <p:spPr>
              <a:xfrm>
                <a:off x="652368" y="474729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テキスト ボックス 75">
              <a:extLst>
                <a:ext uri="{FF2B5EF4-FFF2-40B4-BE49-F238E27FC236}">
                  <a16:creationId xmlns:a16="http://schemas.microsoft.com/office/drawing/2014/main" id="{00826416-B747-BA66-2D34-EDEAE654EC51}"/>
                </a:ext>
              </a:extLst>
            </p:cNvPr>
            <p:cNvSpPr txBox="1"/>
            <p:nvPr/>
          </p:nvSpPr>
          <p:spPr>
            <a:xfrm>
              <a:off x="152543" y="3713737"/>
              <a:ext cx="3157538" cy="403852"/>
            </a:xfrm>
            <a:prstGeom prst="rect">
              <a:avLst/>
            </a:prstGeom>
            <a:noFill/>
          </p:spPr>
          <p:txBody>
            <a:bodyPr wrap="squar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70" spc="7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COORDINATE</a:t>
              </a:r>
            </a:p>
            <a:p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OAK – PURE WILD OAK</a:t>
              </a:r>
            </a:p>
          </p:txBody>
        </p:sp>
        <p:sp>
          <p:nvSpPr>
            <p:cNvPr id="20" name="テキスト ボックス 81">
              <a:extLst>
                <a:ext uri="{FF2B5EF4-FFF2-40B4-BE49-F238E27FC236}">
                  <a16:creationId xmlns:a16="http://schemas.microsoft.com/office/drawing/2014/main" id="{6750683A-C31C-5A15-C148-6482B8334E20}"/>
                </a:ext>
              </a:extLst>
            </p:cNvPr>
            <p:cNvSpPr txBox="1"/>
            <p:nvPr/>
          </p:nvSpPr>
          <p:spPr>
            <a:xfrm>
              <a:off x="166484" y="4183046"/>
              <a:ext cx="2715510" cy="316520"/>
            </a:xfrm>
            <a:prstGeom prst="rect">
              <a:avLst/>
            </a:prstGeom>
            <a:noFill/>
          </p:spPr>
          <p:txBody>
            <a:bodyPr wrap="non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 ：クラフトレーベル　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LU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ピュアワイルドオーク柄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     材 ：アーキスペックフローリング</a:t>
              </a:r>
              <a:r>
                <a:rPr lang="en-US" altLang="ja-JP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S </a:t>
              </a:r>
              <a:r>
                <a:rPr lang="ja-JP" altLang="en-US" sz="786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ラスティック　オーク柄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AFF80961-53E6-E4C9-D4C3-857CADC02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862" y="4794513"/>
            <a:ext cx="747459" cy="19476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E79569E-45BB-E178-C91D-484C8952E838}"/>
              </a:ext>
            </a:extLst>
          </p:cNvPr>
          <p:cNvGrpSpPr/>
          <p:nvPr/>
        </p:nvGrpSpPr>
        <p:grpSpPr>
          <a:xfrm>
            <a:off x="5103137" y="818753"/>
            <a:ext cx="4375760" cy="3135180"/>
            <a:chOff x="7725056" y="1605132"/>
            <a:chExt cx="6734810" cy="4825412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7CE32E-80D1-A592-4CA2-F3E350AC49E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202038" y="1699986"/>
              <a:ext cx="1223864" cy="3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5D8FAC8-4E9A-3851-FC56-90D1DAE29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8410" y="1976280"/>
              <a:ext cx="1545239" cy="1571211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09297B2-E9CB-FFEF-E4DB-662B22FFB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02038" y="1797949"/>
              <a:ext cx="2257828" cy="2642877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7DEFD02-34E8-C245-C047-8A9D176D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9020" y="1605132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16465E5-13CB-A250-A5A1-736697420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4653" y="4041249"/>
              <a:ext cx="2833584" cy="2389295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9558C45-C277-D6B8-BF30-DEB469A18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6432" y="3830040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BC3EC709-9ADC-12E1-4F0C-752141257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5056" y="2321765"/>
              <a:ext cx="1545239" cy="1826473"/>
            </a:xfrm>
            <a:prstGeom prst="rect">
              <a:avLst/>
            </a:prstGeom>
          </p:spPr>
        </p:pic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E11FFB5E-D56F-B7EE-9CAD-ACD3DAC877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2875" y="688974"/>
            <a:ext cx="4481057" cy="2880000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D019A74-5942-144E-4ADA-90C8E37A7B3F}"/>
              </a:ext>
            </a:extLst>
          </p:cNvPr>
          <p:cNvGrpSpPr/>
          <p:nvPr/>
        </p:nvGrpSpPr>
        <p:grpSpPr>
          <a:xfrm>
            <a:off x="1754503" y="4159678"/>
            <a:ext cx="8011797" cy="2582435"/>
            <a:chOff x="1754503" y="4159678"/>
            <a:chExt cx="8011797" cy="2582435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FC3A4E78-374E-5DCF-7613-34BD6D108871}"/>
                </a:ext>
              </a:extLst>
            </p:cNvPr>
            <p:cNvGrpSpPr/>
            <p:nvPr/>
          </p:nvGrpSpPr>
          <p:grpSpPr>
            <a:xfrm>
              <a:off x="1754503" y="4794513"/>
              <a:ext cx="1940177" cy="1947600"/>
              <a:chOff x="1736527" y="4820790"/>
              <a:chExt cx="1940177" cy="1947600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40096290-1E5B-1B4A-5DC8-1F45C6202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36527" y="4820790"/>
                <a:ext cx="1940177" cy="1947600"/>
              </a:xfrm>
              <a:prstGeom prst="rect">
                <a:avLst/>
              </a:prstGeom>
              <a:effectLst/>
            </p:spPr>
          </p:pic>
          <p:sp>
            <p:nvSpPr>
              <p:cNvPr id="29" name="テキスト ボックス 104">
                <a:extLst>
                  <a:ext uri="{FF2B5EF4-FFF2-40B4-BE49-F238E27FC236}">
                    <a16:creationId xmlns:a16="http://schemas.microsoft.com/office/drawing/2014/main" id="{C98F2304-A770-2F73-9483-C7005C892491}"/>
                  </a:ext>
                </a:extLst>
              </p:cNvPr>
              <p:cNvSpPr txBox="1"/>
              <p:nvPr/>
            </p:nvSpPr>
            <p:spPr>
              <a:xfrm>
                <a:off x="1736527" y="6577440"/>
                <a:ext cx="1484831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内装ドア：ピュアワイルドオーク柄</a:t>
                </a: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66A6BC67-4AFB-189E-AC65-A1980B97B815}"/>
                </a:ext>
              </a:extLst>
            </p:cNvPr>
            <p:cNvGrpSpPr/>
            <p:nvPr/>
          </p:nvGrpSpPr>
          <p:grpSpPr>
            <a:xfrm>
              <a:off x="4991477" y="4159678"/>
              <a:ext cx="4774823" cy="2520000"/>
              <a:chOff x="4991477" y="4159678"/>
              <a:chExt cx="4774823" cy="2520000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011F0E93-7E16-6F10-4227-0B6426F559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0938" r="42495"/>
              <a:stretch/>
            </p:blipFill>
            <p:spPr>
              <a:xfrm>
                <a:off x="4993633" y="4159678"/>
                <a:ext cx="4772667" cy="2520000"/>
              </a:xfrm>
              <a:prstGeom prst="rect">
                <a:avLst/>
              </a:prstGeom>
            </p:spPr>
          </p:pic>
          <p:sp>
            <p:nvSpPr>
              <p:cNvPr id="8" name="テキスト ボックス 96">
                <a:extLst>
                  <a:ext uri="{FF2B5EF4-FFF2-40B4-BE49-F238E27FC236}">
                    <a16:creationId xmlns:a16="http://schemas.microsoft.com/office/drawing/2014/main" id="{8B7D57A6-4623-4816-E69C-B4D786F50283}"/>
                  </a:ext>
                </a:extLst>
              </p:cNvPr>
              <p:cNvSpPr txBox="1"/>
              <p:nvPr/>
            </p:nvSpPr>
            <p:spPr>
              <a:xfrm>
                <a:off x="4991477" y="6482618"/>
                <a:ext cx="2328286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2101" fontAlgn="base">
                  <a:spcAft>
                    <a:spcPct val="0"/>
                  </a:spcAft>
                  <a:defRPr/>
                </a:pPr>
                <a:r>
                  <a:rPr lang="ja-JP" altLang="en-US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床材：アーキスペックフローリング</a:t>
                </a:r>
                <a:r>
                  <a:rPr lang="en-US" altLang="ja-JP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S </a:t>
                </a:r>
                <a:r>
                  <a:rPr lang="ja-JP" altLang="en-US" sz="600" kern="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ラスティック　オーク柄</a:t>
                </a: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8B04E3EC-A30F-CD5A-5867-91ECAF75F721}"/>
                </a:ext>
              </a:extLst>
            </p:cNvPr>
            <p:cNvGrpSpPr/>
            <p:nvPr/>
          </p:nvGrpSpPr>
          <p:grpSpPr>
            <a:xfrm>
              <a:off x="3636592" y="5931786"/>
              <a:ext cx="1620000" cy="488809"/>
              <a:chOff x="3636592" y="5857376"/>
              <a:chExt cx="1620000" cy="488809"/>
            </a:xfrm>
          </p:grpSpPr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2DB5FC8E-FABF-1894-3C85-1BE23AE4F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36592" y="5857376"/>
                <a:ext cx="1620000" cy="486427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  <a:effectLst/>
            </p:spPr>
          </p:pic>
          <p:sp>
            <p:nvSpPr>
              <p:cNvPr id="48" name="テキスト ボックス 164">
                <a:extLst>
                  <a:ext uri="{FF2B5EF4-FFF2-40B4-BE49-F238E27FC236}">
                    <a16:creationId xmlns:a16="http://schemas.microsoft.com/office/drawing/2014/main" id="{56C09905-2B94-7A5D-A9B1-1FD5C5E5D91C}"/>
                  </a:ext>
                </a:extLst>
              </p:cNvPr>
              <p:cNvSpPr txBox="1"/>
              <p:nvPr/>
            </p:nvSpPr>
            <p:spPr>
              <a:xfrm>
                <a:off x="3636592" y="6161519"/>
                <a:ext cx="893193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幅木：イデアオーク柄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C9E0F44-5381-39C5-2A5B-9AE53EA562B3}"/>
                </a:ext>
              </a:extLst>
            </p:cNvPr>
            <p:cNvGrpSpPr/>
            <p:nvPr/>
          </p:nvGrpSpPr>
          <p:grpSpPr>
            <a:xfrm>
              <a:off x="3636592" y="4318593"/>
              <a:ext cx="1620000" cy="1620000"/>
              <a:chOff x="3636592" y="4318593"/>
              <a:chExt cx="1620000" cy="1620000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105C19E3-4AED-A3BA-42AD-3E875679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6592" y="4318593"/>
                <a:ext cx="1620000" cy="1620000"/>
              </a:xfrm>
              <a:prstGeom prst="rect">
                <a:avLst/>
              </a:prstGeom>
            </p:spPr>
          </p:pic>
          <p:sp>
            <p:nvSpPr>
              <p:cNvPr id="45" name="テキスト ボックス 152">
                <a:extLst>
                  <a:ext uri="{FF2B5EF4-FFF2-40B4-BE49-F238E27FC236}">
                    <a16:creationId xmlns:a16="http://schemas.microsoft.com/office/drawing/2014/main" id="{BD2A7A47-7B62-2D1B-C86D-8F1C57537642}"/>
                  </a:ext>
                </a:extLst>
              </p:cNvPr>
              <p:cNvSpPr txBox="1"/>
              <p:nvPr/>
            </p:nvSpPr>
            <p:spPr>
              <a:xfrm>
                <a:off x="3636592" y="5747643"/>
                <a:ext cx="1415154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壁紙：品番</a:t>
                </a:r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FE76466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9204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</Words>
  <Application>Microsoft Office PowerPoint</Application>
  <PresentationFormat>A4 210 x 297 mm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Verdana</vt:lpstr>
      <vt:lpstr>2_Office テーマ</vt:lpstr>
      <vt:lpstr>1_Office テーマ</vt:lpstr>
      <vt:lpstr>Office テーマ</vt:lpstr>
      <vt:lpstr>Small gathering - NATURAL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2023-07-31T01:52:16Z</dcterms:modified>
</cp:coreProperties>
</file>