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MODERN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S-MO-01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0827E47-E755-8659-D982-5D6478B635F0}"/>
              </a:ext>
            </a:extLst>
          </p:cNvPr>
          <p:cNvGrpSpPr/>
          <p:nvPr/>
        </p:nvGrpSpPr>
        <p:grpSpPr>
          <a:xfrm>
            <a:off x="142875" y="688974"/>
            <a:ext cx="4773600" cy="3063606"/>
            <a:chOff x="142875" y="688974"/>
            <a:chExt cx="4773600" cy="30636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C271E1B-B341-BD90-E12C-0F321AA5D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215" b="7215"/>
            <a:stretch/>
          </p:blipFill>
          <p:spPr>
            <a:xfrm>
              <a:off x="142875" y="688974"/>
              <a:ext cx="4773600" cy="3063606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4223136" y="1299096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3417104" y="1645585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9D6111B8-3E7A-B100-A3E4-795DA166F7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581" y="4128236"/>
            <a:ext cx="1826045" cy="2340000"/>
          </a:xfrm>
          <a:prstGeom prst="rect">
            <a:avLst/>
          </a:prstGeom>
        </p:spPr>
      </p:pic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907ADC63-2D57-47F8-1B0B-030ED5BFC3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25" y="4077346"/>
            <a:ext cx="2809807" cy="23400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745E254-CEEA-456D-AD41-750812AEE453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1CE38EE-A7C6-75FF-AF61-7931C9F57231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薄見付枠　［ベリティス］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46FEA8C3-0DD9-7E02-905F-B2B9480C1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" t="10602" r="4062" b="41118"/>
              <a:stretch/>
            </p:blipFill>
            <p:spPr>
              <a:xfrm>
                <a:off x="5293478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737400A-A5E3-AB9A-0992-52CBA648A55B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72149"/>
              <a:chOff x="7552190" y="958824"/>
              <a:chExt cx="1909273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カスタムパーツ　羽目板　［暮らし＆リフォーム］</a:t>
                </a: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DC066A27-1AA7-24CE-C4DF-DD1C248CD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7" r="13183" b="8975"/>
              <a:stretch/>
            </p:blipFill>
            <p:spPr>
              <a:xfrm>
                <a:off x="7552190" y="958824"/>
                <a:ext cx="1909273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Small gathering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2023-07-31T01:51:45Z</dcterms:modified>
</cp:coreProperties>
</file>